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58" r:id="rId2"/>
    <p:sldId id="259" r:id="rId3"/>
    <p:sldId id="260" r:id="rId4"/>
    <p:sldId id="265" r:id="rId5"/>
    <p:sldId id="266" r:id="rId6"/>
    <p:sldId id="268" r:id="rId7"/>
    <p:sldId id="261" r:id="rId8"/>
    <p:sldId id="269" r:id="rId9"/>
    <p:sldId id="270" r:id="rId10"/>
    <p:sldId id="275" r:id="rId11"/>
    <p:sldId id="262" r:id="rId12"/>
    <p:sldId id="294" r:id="rId13"/>
    <p:sldId id="271" r:id="rId14"/>
    <p:sldId id="273" r:id="rId15"/>
    <p:sldId id="272" r:id="rId16"/>
    <p:sldId id="291" r:id="rId17"/>
    <p:sldId id="292" r:id="rId18"/>
    <p:sldId id="263" r:id="rId19"/>
    <p:sldId id="276" r:id="rId20"/>
    <p:sldId id="277" r:id="rId21"/>
    <p:sldId id="278" r:id="rId22"/>
    <p:sldId id="279" r:id="rId23"/>
    <p:sldId id="280" r:id="rId24"/>
    <p:sldId id="281" r:id="rId25"/>
    <p:sldId id="311" r:id="rId26"/>
    <p:sldId id="274" r:id="rId27"/>
    <p:sldId id="264" r:id="rId28"/>
    <p:sldId id="289" r:id="rId29"/>
    <p:sldId id="290" r:id="rId30"/>
  </p:sldIdLst>
  <p:sldSz cx="9144000" cy="6858000" type="screen4x3"/>
  <p:notesSz cx="6858000" cy="9144000"/>
  <p:defaultTextStyle>
    <a:defPPr>
      <a:defRPr lang="en-US"/>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01"/>
    <p:restoredTop sz="63171"/>
  </p:normalViewPr>
  <p:slideViewPr>
    <p:cSldViewPr showGuides="1">
      <p:cViewPr varScale="1">
        <p:scale>
          <a:sx n="43" d="100"/>
          <a:sy n="43" d="100"/>
        </p:scale>
        <p:origin x="2228" y="36"/>
      </p:cViewPr>
      <p:guideLst>
        <p:guide orient="horz" pos="2160"/>
        <p:guide pos="2892"/>
      </p:guideLst>
    </p:cSldViewPr>
  </p:slideViewPr>
  <p:notesTextViewPr>
    <p:cViewPr>
      <p:scale>
        <a:sx n="100" d="100"/>
        <a:sy n="100" d="100"/>
      </p:scale>
      <p:origin x="0" y="0"/>
    </p:cViewPr>
  </p:notesTextViewPr>
  <p:gridSpacing cx="76198" cy="7619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marL="0" marR="0" lvl="0" indent="0" algn="r" defTabSz="914400" rtl="0" eaLnBrk="1" fontAlgn="base" latinLnBrk="0" hangingPunct="1">
              <a:lnSpc>
                <a:spcPct val="100000"/>
              </a:lnSpc>
              <a:spcBef>
                <a:spcPct val="0"/>
              </a:spcBef>
              <a:spcAft>
                <a:spcPct val="0"/>
              </a:spcAft>
              <a:buClrTx/>
              <a:buSzTx/>
              <a:buFontTx/>
              <a:buNone/>
              <a:defRPr/>
            </a:pPr>
            <a:fld id="{183F2596-9A83-40FA-8118-75D9D0C915CB}" type="datetimeFigureOut">
              <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rPr>
              <a:t>11/25/2024</a:t>
            </a:fld>
            <a:endPar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en-US"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mn-lt"/>
                <a:ea typeface="+mn-ea"/>
                <a:cs typeface="+mn-cs"/>
              </a:rPr>
              <a:t>Click to edit Master text styles</a:t>
            </a: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mn-lt"/>
                <a:ea typeface="+mn-ea"/>
                <a:cs typeface="+mn-cs"/>
              </a:rPr>
              <a:t>Second level</a:t>
            </a: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mn-lt"/>
                <a:ea typeface="+mn-ea"/>
                <a:cs typeface="+mn-cs"/>
              </a:rPr>
              <a:t>Third level</a:t>
            </a: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mn-lt"/>
                <a:ea typeface="+mn-ea"/>
                <a:cs typeface="+mn-cs"/>
              </a:rPr>
              <a:t>Fourth level</a:t>
            </a: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mn-lt"/>
                <a:ea typeface="+mn-ea"/>
                <a:cs typeface="+mn-cs"/>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p>
            <a:pPr lvl="0" algn="r" eaLnBrk="1" fontAlgn="base" hangingPunct="1">
              <a:buNone/>
            </a:pPr>
            <a:fld id="{9A0DB2DC-4C9A-4742-B13C-FB6460FD3503}" type="slidenum">
              <a:rPr lang="en-US" sz="1200" strike="noStrike" noProof="1" dirty="0">
                <a:latin typeface="Arial" panose="020B0604020202020204" pitchFamily="34" charset="0"/>
                <a:ea typeface="+mn-ea"/>
                <a:cs typeface="+mn-cs"/>
              </a:rPr>
              <a:t>‹#›</a:t>
            </a:fld>
            <a:endParaRPr lang="en-US" sz="1200" strike="noStrike" noProof="1"/>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grpSp>
        <p:nvGrpSpPr>
          <p:cNvPr id="2050" name="Group 2"/>
          <p:cNvGrpSpPr/>
          <p:nvPr/>
        </p:nvGrpSpPr>
        <p:grpSpPr>
          <a:xfrm>
            <a:off x="0" y="2438400"/>
            <a:ext cx="9009063" cy="1052513"/>
            <a:chOff x="0" y="1536"/>
            <a:chExt cx="5675" cy="663"/>
          </a:xfrm>
        </p:grpSpPr>
        <p:grpSp>
          <p:nvGrpSpPr>
            <p:cNvPr id="2051" name="Group 3"/>
            <p:cNvGrpSpPr/>
            <p:nvPr/>
          </p:nvGrpSpPr>
          <p:grpSpPr>
            <a:xfrm>
              <a:off x="185" y="1604"/>
              <a:ext cx="449" cy="299"/>
              <a:chOff x="720" y="336"/>
              <a:chExt cx="624" cy="432"/>
            </a:xfrm>
          </p:grpSpPr>
          <p:sp>
            <p:nvSpPr>
              <p:cNvPr id="2052" name="Rectangle 4"/>
              <p:cNvSpPr/>
              <p:nvPr/>
            </p:nvSpPr>
            <p:spPr>
              <a:xfrm>
                <a:off x="720" y="336"/>
                <a:ext cx="384" cy="432"/>
              </a:xfrm>
              <a:prstGeom prst="rect">
                <a:avLst/>
              </a:prstGeom>
              <a:solidFill>
                <a:schemeClr val="folHlink"/>
              </a:solidFill>
              <a:ln w="9525">
                <a:noFill/>
              </a:ln>
            </p:spPr>
            <p:txBody>
              <a:bodyPr wrap="none" anchor="ctr" anchorCtr="0"/>
              <a:lstStyle/>
              <a:p>
                <a:pPr lvl="0"/>
                <a:endParaRPr lang="en-US" dirty="0">
                  <a:latin typeface="Tahoma" panose="020B0604030504040204" pitchFamily="34" charset="0"/>
                </a:endParaRPr>
              </a:p>
            </p:txBody>
          </p:sp>
          <p:sp>
            <p:nvSpPr>
              <p:cNvPr id="2053" name="Rectangle 5"/>
              <p:cNvSpPr/>
              <p:nvPr/>
            </p:nvSpPr>
            <p:spPr>
              <a:xfrm>
                <a:off x="1056" y="336"/>
                <a:ext cx="288" cy="432"/>
              </a:xfrm>
              <a:prstGeom prst="rect">
                <a:avLst/>
              </a:prstGeom>
              <a:gradFill rotWithShape="0">
                <a:gsLst>
                  <a:gs pos="0">
                    <a:schemeClr val="folHlink"/>
                  </a:gs>
                  <a:gs pos="100000">
                    <a:schemeClr val="bg1"/>
                  </a:gs>
                </a:gsLst>
                <a:lin ang="0" scaled="1"/>
                <a:tileRect/>
              </a:gradFill>
              <a:ln w="9525">
                <a:noFill/>
              </a:ln>
            </p:spPr>
            <p:txBody>
              <a:bodyPr wrap="none" anchor="ctr" anchorCtr="0"/>
              <a:lstStyle/>
              <a:p>
                <a:pPr lvl="0"/>
                <a:endParaRPr lang="en-US" dirty="0">
                  <a:latin typeface="Tahoma" panose="020B0604030504040204" pitchFamily="34" charset="0"/>
                </a:endParaRPr>
              </a:p>
            </p:txBody>
          </p:sp>
        </p:grpSp>
        <p:grpSp>
          <p:nvGrpSpPr>
            <p:cNvPr id="2054" name="Group 6"/>
            <p:cNvGrpSpPr/>
            <p:nvPr/>
          </p:nvGrpSpPr>
          <p:grpSpPr>
            <a:xfrm>
              <a:off x="263" y="1870"/>
              <a:ext cx="466" cy="299"/>
              <a:chOff x="912" y="2640"/>
              <a:chExt cx="672" cy="432"/>
            </a:xfrm>
          </p:grpSpPr>
          <p:sp>
            <p:nvSpPr>
              <p:cNvPr id="2055" name="Rectangle 7"/>
              <p:cNvSpPr/>
              <p:nvPr/>
            </p:nvSpPr>
            <p:spPr>
              <a:xfrm>
                <a:off x="912" y="2640"/>
                <a:ext cx="384" cy="432"/>
              </a:xfrm>
              <a:prstGeom prst="rect">
                <a:avLst/>
              </a:prstGeom>
              <a:solidFill>
                <a:schemeClr val="accent2"/>
              </a:solidFill>
              <a:ln w="9525">
                <a:noFill/>
              </a:ln>
            </p:spPr>
            <p:txBody>
              <a:bodyPr wrap="none" anchor="ctr" anchorCtr="0"/>
              <a:lstStyle/>
              <a:p>
                <a:pPr lvl="0"/>
                <a:endParaRPr lang="en-US" dirty="0">
                  <a:latin typeface="Tahoma" panose="020B0604030504040204" pitchFamily="34" charset="0"/>
                </a:endParaRPr>
              </a:p>
            </p:txBody>
          </p:sp>
          <p:sp>
            <p:nvSpPr>
              <p:cNvPr id="2056" name="Rectangle 8"/>
              <p:cNvSpPr/>
              <p:nvPr/>
            </p:nvSpPr>
            <p:spPr>
              <a:xfrm>
                <a:off x="1248" y="2640"/>
                <a:ext cx="336" cy="432"/>
              </a:xfrm>
              <a:prstGeom prst="rect">
                <a:avLst/>
              </a:prstGeom>
              <a:gradFill rotWithShape="0">
                <a:gsLst>
                  <a:gs pos="0">
                    <a:schemeClr val="accent2"/>
                  </a:gs>
                  <a:gs pos="100000">
                    <a:schemeClr val="bg1"/>
                  </a:gs>
                </a:gsLst>
                <a:lin ang="0" scaled="1"/>
                <a:tileRect/>
              </a:gradFill>
              <a:ln w="9525">
                <a:noFill/>
              </a:ln>
            </p:spPr>
            <p:txBody>
              <a:bodyPr wrap="none" anchor="ctr" anchorCtr="0"/>
              <a:lstStyle/>
              <a:p>
                <a:pPr lvl="0"/>
                <a:endParaRPr lang="en-US" dirty="0">
                  <a:latin typeface="Tahoma" panose="020B0604030504040204" pitchFamily="34" charset="0"/>
                </a:endParaRPr>
              </a:p>
            </p:txBody>
          </p:sp>
        </p:grpSp>
        <p:sp>
          <p:nvSpPr>
            <p:cNvPr id="2057" name="Rectangle 9"/>
            <p:cNvSpPr/>
            <p:nvPr/>
          </p:nvSpPr>
          <p:spPr>
            <a:xfrm>
              <a:off x="0" y="1824"/>
              <a:ext cx="353" cy="266"/>
            </a:xfrm>
            <a:prstGeom prst="rect">
              <a:avLst/>
            </a:prstGeom>
            <a:gradFill rotWithShape="0">
              <a:gsLst>
                <a:gs pos="0">
                  <a:schemeClr val="bg1"/>
                </a:gs>
                <a:gs pos="100000">
                  <a:schemeClr val="hlink"/>
                </a:gs>
              </a:gsLst>
              <a:lin ang="18900000" scaled="1"/>
              <a:tileRect/>
            </a:gradFill>
            <a:ln w="9525">
              <a:noFill/>
            </a:ln>
          </p:spPr>
          <p:txBody>
            <a:bodyPr wrap="none" anchor="ctr" anchorCtr="0"/>
            <a:lstStyle/>
            <a:p>
              <a:pPr lvl="0"/>
              <a:endParaRPr lang="en-US" dirty="0">
                <a:latin typeface="Tahoma" panose="020B0604030504040204" pitchFamily="34" charset="0"/>
              </a:endParaRPr>
            </a:p>
          </p:txBody>
        </p:sp>
        <p:sp>
          <p:nvSpPr>
            <p:cNvPr id="2058" name="Rectangle 10"/>
            <p:cNvSpPr/>
            <p:nvPr/>
          </p:nvSpPr>
          <p:spPr>
            <a:xfrm>
              <a:off x="400" y="1536"/>
              <a:ext cx="20" cy="663"/>
            </a:xfrm>
            <a:prstGeom prst="rect">
              <a:avLst/>
            </a:prstGeom>
            <a:solidFill>
              <a:schemeClr val="bg2"/>
            </a:solidFill>
            <a:ln w="9525">
              <a:noFill/>
            </a:ln>
          </p:spPr>
          <p:txBody>
            <a:bodyPr wrap="none" anchor="ctr" anchorCtr="0"/>
            <a:lstStyle/>
            <a:p>
              <a:pPr lvl="0"/>
              <a:endParaRPr lang="en-US" dirty="0">
                <a:latin typeface="Tahoma" panose="020B0604030504040204" pitchFamily="34" charset="0"/>
              </a:endParaRPr>
            </a:p>
          </p:txBody>
        </p:sp>
        <p:sp>
          <p:nvSpPr>
            <p:cNvPr id="2059" name="Rectangle 11"/>
            <p:cNvSpPr/>
            <p:nvPr/>
          </p:nvSpPr>
          <p:spPr>
            <a:xfrm flipV="1">
              <a:off x="199" y="2054"/>
              <a:ext cx="5476" cy="35"/>
            </a:xfrm>
            <a:prstGeom prst="rect">
              <a:avLst/>
            </a:prstGeom>
            <a:gradFill rotWithShape="0">
              <a:gsLst>
                <a:gs pos="0">
                  <a:schemeClr val="bg2"/>
                </a:gs>
                <a:gs pos="100000">
                  <a:schemeClr val="bg1"/>
                </a:gs>
              </a:gsLst>
              <a:lin ang="0" scaled="1"/>
              <a:tileRect/>
            </a:gradFill>
            <a:ln w="9525">
              <a:noFill/>
            </a:ln>
          </p:spPr>
          <p:txBody>
            <a:bodyPr wrap="none" anchor="ctr" anchorCtr="0"/>
            <a:lstStyle/>
            <a:p>
              <a:pPr lvl="0"/>
              <a:endParaRPr lang="en-US" dirty="0">
                <a:latin typeface="Tahoma" panose="020B0604030504040204" pitchFamily="34" charset="0"/>
              </a:endParaRPr>
            </a:p>
          </p:txBody>
        </p:sp>
      </p:grpSp>
      <p:sp>
        <p:nvSpPr>
          <p:cNvPr id="66572" name="Rectangle 12"/>
          <p:cNvSpPr>
            <a:spLocks noGrp="1" noChangeArrowheads="1"/>
          </p:cNvSpPr>
          <p:nvPr>
            <p:ph type="ctrTitle"/>
          </p:nvPr>
        </p:nvSpPr>
        <p:spPr>
          <a:xfrm>
            <a:off x="990600" y="1676400"/>
            <a:ext cx="7772400" cy="1462088"/>
          </a:xfrm>
        </p:spPr>
        <p:txBody>
          <a:bodyPr/>
          <a:lstStyle>
            <a:lvl1pPr>
              <a:defRPr/>
            </a:lvl1pPr>
          </a:lstStyle>
          <a:p>
            <a:pPr fontAlgn="base"/>
            <a:r>
              <a:rPr lang="en-US" strike="noStrike" noProof="1" smtClean="0"/>
              <a:t>Click to edit Master title style</a:t>
            </a:r>
            <a:endParaRPr lang="en-US" strike="noStrike" noProof="1"/>
          </a:p>
        </p:txBody>
      </p:sp>
      <p:sp>
        <p:nvSpPr>
          <p:cNvPr id="66573" name="Rectangle 13"/>
          <p:cNvSpPr>
            <a:spLocks noGrp="1" noChangeArrowheads="1"/>
          </p:cNvSpPr>
          <p:nvPr>
            <p:ph type="subTitle" idx="1"/>
          </p:nvPr>
        </p:nvSpPr>
        <p:spPr>
          <a:xfrm>
            <a:off x="1371600" y="3886200"/>
            <a:ext cx="6400800" cy="1752600"/>
          </a:xfrm>
        </p:spPr>
        <p:txBody>
          <a:bodyPr/>
          <a:lstStyle>
            <a:lvl1pPr marL="0" indent="0" algn="ctr">
              <a:buFont typeface="Wingdings" panose="05000000000000000000" pitchFamily="2" charset="2"/>
              <a:buNone/>
              <a:defRPr/>
            </a:lvl1pPr>
          </a:lstStyle>
          <a:p>
            <a:pPr fontAlgn="base"/>
            <a:r>
              <a:rPr lang="en-US" strike="noStrike" noProof="1" smtClean="0"/>
              <a:t>Click to edit Master subtitle style</a:t>
            </a:r>
            <a:endParaRPr lang="en-US" strike="noStrike" noProof="1"/>
          </a:p>
        </p:txBody>
      </p:sp>
      <p:sp>
        <p:nvSpPr>
          <p:cNvPr id="24" name="Rectangle 14"/>
          <p:cNvSpPr>
            <a:spLocks noGrp="1" noChangeArrowheads="1"/>
          </p:cNvSpPr>
          <p:nvPr>
            <p:ph type="dt" sz="half" idx="2"/>
          </p:nvPr>
        </p:nvSpPr>
        <p:spPr bwMode="auto">
          <a:xfrm>
            <a:off x="990600" y="6248400"/>
            <a:ext cx="1905000" cy="457200"/>
          </a:xfrm>
          <a:prstGeom prst="rect">
            <a:avLst/>
          </a:prstGeom>
          <a:noFill/>
          <a:ln w="9525">
            <a:noFill/>
            <a:miter lim="800000"/>
          </a:ln>
          <a:effectLst/>
        </p:spPr>
        <p:txBody>
          <a:bodyPr vert="horz" wrap="square" lIns="91440" tIns="45720" rIns="91440" bIns="45720" numCol="1" anchor="b" anchorCtr="0" compatLnSpc="1"/>
          <a:lstStyle>
            <a:lvl1pPr>
              <a:defRPr>
                <a:solidFill>
                  <a:schemeClr val="bg2"/>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3A798233-2F75-45A0-B669-590643E37D04}" type="datetime1">
              <a:rPr kumimoji="0" lang="en-US" sz="1400" b="0" i="0" u="none" strike="noStrike" kern="1200" cap="none" spc="0" normalizeH="0" baseline="0" noProof="0">
                <a:ln>
                  <a:noFill/>
                </a:ln>
                <a:solidFill>
                  <a:schemeClr val="bg2"/>
                </a:solidFill>
                <a:effectLst/>
                <a:uLnTx/>
                <a:uFillTx/>
                <a:latin typeface="+mn-lt"/>
                <a:ea typeface="+mn-ea"/>
                <a:cs typeface="+mn-cs"/>
              </a:rPr>
              <a:t>11/25/2024</a:t>
            </a:fld>
            <a:endParaRPr kumimoji="0" lang="en-US" sz="1400" b="0" i="0" u="none" strike="noStrike" kern="1200" cap="none" spc="0" normalizeH="0" baseline="0" noProof="0">
              <a:ln>
                <a:noFill/>
              </a:ln>
              <a:solidFill>
                <a:schemeClr val="bg2"/>
              </a:solidFill>
              <a:effectLst/>
              <a:uLnTx/>
              <a:uFillTx/>
              <a:latin typeface="+mn-lt"/>
              <a:ea typeface="+mn-ea"/>
              <a:cs typeface="+mn-cs"/>
            </a:endParaRPr>
          </a:p>
        </p:txBody>
      </p:sp>
      <p:sp>
        <p:nvSpPr>
          <p:cNvPr id="25" name="Rectangle 15"/>
          <p:cNvSpPr>
            <a:spLocks noGrp="1" noChangeArrowheads="1"/>
          </p:cNvSpPr>
          <p:nvPr>
            <p:ph type="ftr" sz="quarter" idx="3"/>
          </p:nvPr>
        </p:nvSpPr>
        <p:spPr bwMode="auto">
          <a:xfrm>
            <a:off x="3429000" y="6248400"/>
            <a:ext cx="2895600" cy="457200"/>
          </a:xfrm>
          <a:prstGeom prst="rect">
            <a:avLst/>
          </a:prstGeom>
          <a:noFill/>
          <a:ln w="9525">
            <a:noFill/>
            <a:miter lim="800000"/>
          </a:ln>
          <a:effectLst/>
        </p:spPr>
        <p:txBody>
          <a:bodyPr vert="horz" wrap="square" lIns="91440" tIns="45720" rIns="91440" bIns="45720" numCol="1" anchor="b" anchorCtr="0" compatLnSpc="1"/>
          <a:lstStyle>
            <a:lvl1pPr>
              <a:defRPr>
                <a:solidFill>
                  <a:schemeClr val="bg2"/>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bg2"/>
              </a:solidFill>
              <a:effectLst/>
              <a:uLnTx/>
              <a:uFillTx/>
              <a:latin typeface="+mn-lt"/>
              <a:ea typeface="+mn-ea"/>
              <a:cs typeface="+mn-cs"/>
            </a:endParaRPr>
          </a:p>
        </p:txBody>
      </p:sp>
      <p:sp>
        <p:nvSpPr>
          <p:cNvPr id="26" name="Rectangle 16"/>
          <p:cNvSpPr>
            <a:spLocks noGrp="1" noChangeArrowheads="1"/>
          </p:cNvSpPr>
          <p:nvPr>
            <p:ph type="sldNum" sz="quarter" idx="4"/>
          </p:nvPr>
        </p:nvSpPr>
        <p:spPr bwMode="auto">
          <a:xfrm>
            <a:off x="6858000" y="6248400"/>
            <a:ext cx="1905000" cy="457200"/>
          </a:xfrm>
          <a:prstGeom prst="rect">
            <a:avLst/>
          </a:prstGeom>
          <a:noFill/>
          <a:ln w="9525">
            <a:noFill/>
            <a:miter lim="800000"/>
          </a:ln>
          <a:effectLst/>
        </p:spPr>
        <p:txBody>
          <a:bodyPr vert="horz" wrap="square" lIns="91440" tIns="45720" rIns="91440" bIns="45720" numCol="1" anchor="b" anchorCtr="0" compatLnSpc="1"/>
          <a:lstStyle/>
          <a:p>
            <a:pPr algn="r" fontAlgn="base">
              <a:buNone/>
            </a:pPr>
            <a:fld id="{9A0DB2DC-4C9A-4742-B13C-FB6460FD3503}" type="slidenum">
              <a:rPr lang="en-US" strike="noStrike" noProof="1" dirty="0">
                <a:solidFill>
                  <a:schemeClr val="bg2"/>
                </a:solidFill>
                <a:latin typeface="Tahoma" panose="020B0604030504040204" pitchFamily="34" charset="0"/>
                <a:ea typeface="+mn-ea"/>
                <a:cs typeface="+mn-cs"/>
              </a:rPr>
              <a:t>‹#›</a:t>
            </a:fld>
            <a:endParaRPr lang="en-US" strike="noStrike" noProof="1">
              <a:solidFill>
                <a:schemeClr val="bg2"/>
              </a:solidFill>
              <a:latin typeface="Tahoma"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Vertical Text Placeholder 2"/>
          <p:cNvSpPr>
            <a:spLocks noGrp="1"/>
          </p:cNvSpPr>
          <p:nvPr>
            <p:ph type="body" orient="vert" idx="1"/>
          </p:nvPr>
        </p:nvSpPr>
        <p:spPr/>
        <p:txBody>
          <a:bodyPr vert="eaVert"/>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F7BB504D-75CF-4052-A94C-17FA446BAD95}" type="datetime1">
              <a:rPr kumimoji="0" lang="en-US" sz="1400" b="0" i="0" u="none" strike="noStrike" kern="1200" cap="none" spc="0" normalizeH="0" baseline="0" noProof="0">
                <a:ln>
                  <a:noFill/>
                </a:ln>
                <a:solidFill>
                  <a:schemeClr val="tx1"/>
                </a:solidFill>
                <a:effectLst/>
                <a:uLnTx/>
                <a:uFillTx/>
                <a:latin typeface="+mn-lt"/>
                <a:ea typeface="+mn-ea"/>
                <a:cs typeface="+mn-cs"/>
              </a:rPr>
              <a:t>11/25/2024</a:t>
            </a:fld>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fontAlgn="base" hangingPunct="1">
              <a:buNone/>
            </a:pPr>
            <a:fld id="{9A0DB2DC-4C9A-4742-B13C-FB6460FD3503}" type="slidenum">
              <a:rPr lang="en-US" strike="noStrike" noProof="1" dirty="0">
                <a:latin typeface="Tahoma" panose="020B0604030504040204" pitchFamily="34" charset="0"/>
                <a:ea typeface="+mn-ea"/>
                <a:cs typeface="+mn-cs"/>
              </a:rPr>
              <a:t>‹#›</a:t>
            </a:fld>
            <a:endParaRPr lang="en-US" strike="noStrike" noProof="1">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73863" y="214313"/>
            <a:ext cx="2181225" cy="5918200"/>
          </a:xfrm>
        </p:spPr>
        <p:txBody>
          <a:bodyPr vert="eaVert"/>
          <a:lstStyle/>
          <a:p>
            <a:pPr fontAlgn="base"/>
            <a:r>
              <a:rPr lang="en-US" strike="noStrike" noProof="1" smtClean="0"/>
              <a:t>Click to edit Master title style</a:t>
            </a:r>
            <a:endParaRPr lang="en-US" strike="noStrike" noProof="1"/>
          </a:p>
        </p:txBody>
      </p:sp>
      <p:sp>
        <p:nvSpPr>
          <p:cNvPr id="3" name="Vertical Text Placeholder 2"/>
          <p:cNvSpPr>
            <a:spLocks noGrp="1"/>
          </p:cNvSpPr>
          <p:nvPr>
            <p:ph type="body" orient="vert" idx="1"/>
          </p:nvPr>
        </p:nvSpPr>
        <p:spPr>
          <a:xfrm>
            <a:off x="228600" y="214313"/>
            <a:ext cx="6392863" cy="5918200"/>
          </a:xfrm>
        </p:spPr>
        <p:txBody>
          <a:bodyPr vert="eaVert"/>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F7BB504D-75CF-4052-A94C-17FA446BAD95}" type="datetime1">
              <a:rPr kumimoji="0" lang="en-US" sz="1400" b="0" i="0" u="none" strike="noStrike" kern="1200" cap="none" spc="0" normalizeH="0" baseline="0" noProof="0">
                <a:ln>
                  <a:noFill/>
                </a:ln>
                <a:solidFill>
                  <a:schemeClr val="tx1"/>
                </a:solidFill>
                <a:effectLst/>
                <a:uLnTx/>
                <a:uFillTx/>
                <a:latin typeface="+mn-lt"/>
                <a:ea typeface="+mn-ea"/>
                <a:cs typeface="+mn-cs"/>
              </a:rPr>
              <a:t>11/25/2024</a:t>
            </a:fld>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fontAlgn="base" hangingPunct="1">
              <a:buNone/>
            </a:pPr>
            <a:fld id="{9A0DB2DC-4C9A-4742-B13C-FB6460FD3503}" type="slidenum">
              <a:rPr lang="en-US" strike="noStrike" noProof="1" dirty="0">
                <a:latin typeface="Tahoma" panose="020B0604030504040204" pitchFamily="34" charset="0"/>
                <a:ea typeface="+mn-ea"/>
                <a:cs typeface="+mn-cs"/>
              </a:rPr>
              <a:t>‹#›</a:t>
            </a:fld>
            <a:endParaRPr lang="en-US" strike="noStrike" noProof="1">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Content Placeholder 2"/>
          <p:cNvSpPr>
            <a:spLocks noGrp="1"/>
          </p:cNvSpPr>
          <p:nvPr>
            <p:ph idx="1"/>
          </p:nvPr>
        </p:nvSpPr>
        <p:spPr/>
        <p:txBody>
          <a:body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F7BB504D-75CF-4052-A94C-17FA446BAD95}" type="datetime1">
              <a:rPr kumimoji="0" lang="en-US" sz="1400" b="0" i="0" u="none" strike="noStrike" kern="1200" cap="none" spc="0" normalizeH="0" baseline="0" noProof="0">
                <a:ln>
                  <a:noFill/>
                </a:ln>
                <a:solidFill>
                  <a:schemeClr val="tx1"/>
                </a:solidFill>
                <a:effectLst/>
                <a:uLnTx/>
                <a:uFillTx/>
                <a:latin typeface="+mn-lt"/>
                <a:ea typeface="+mn-ea"/>
                <a:cs typeface="+mn-cs"/>
              </a:rPr>
              <a:t>11/25/2024</a:t>
            </a:fld>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fontAlgn="base" hangingPunct="1">
              <a:buNone/>
            </a:pPr>
            <a:fld id="{9A0DB2DC-4C9A-4742-B13C-FB6460FD3503}" type="slidenum">
              <a:rPr lang="en-US" strike="noStrike" noProof="1" dirty="0">
                <a:latin typeface="Tahoma" panose="020B0604030504040204" pitchFamily="34" charset="0"/>
                <a:ea typeface="+mn-ea"/>
                <a:cs typeface="+mn-cs"/>
              </a:rPr>
              <a:t>‹#›</a:t>
            </a:fld>
            <a:endParaRPr lang="en-US" strike="noStrike" noProof="1">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pPr fontAlgn="base"/>
            <a:r>
              <a:rPr lang="en-US" strike="noStrike" noProof="1" smtClean="0"/>
              <a:t>Click to edit Master title style</a:t>
            </a:r>
            <a:endParaRPr lang="en-US" strike="noStrike" noProof="1"/>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en-US" strike="noStrike" noProof="1" smtClean="0"/>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F7BB504D-75CF-4052-A94C-17FA446BAD95}" type="datetime1">
              <a:rPr kumimoji="0" lang="en-US" sz="1400" b="0" i="0" u="none" strike="noStrike" kern="1200" cap="none" spc="0" normalizeH="0" baseline="0" noProof="0">
                <a:ln>
                  <a:noFill/>
                </a:ln>
                <a:solidFill>
                  <a:schemeClr val="tx1"/>
                </a:solidFill>
                <a:effectLst/>
                <a:uLnTx/>
                <a:uFillTx/>
                <a:latin typeface="+mn-lt"/>
                <a:ea typeface="+mn-ea"/>
                <a:cs typeface="+mn-cs"/>
              </a:rPr>
              <a:t>11/25/2024</a:t>
            </a:fld>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fontAlgn="base" hangingPunct="1">
              <a:buNone/>
            </a:pPr>
            <a:fld id="{9A0DB2DC-4C9A-4742-B13C-FB6460FD3503}" type="slidenum">
              <a:rPr lang="en-US" strike="noStrike" noProof="1" dirty="0">
                <a:latin typeface="Tahoma" panose="020B0604030504040204" pitchFamily="34" charset="0"/>
                <a:ea typeface="+mn-ea"/>
                <a:cs typeface="+mn-cs"/>
              </a:rPr>
              <a:t>‹#›</a:t>
            </a:fld>
            <a:endParaRPr lang="en-US" strike="noStrike" noProof="1">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Content Placeholder 2"/>
          <p:cNvSpPr>
            <a:spLocks noGrp="1"/>
          </p:cNvSpPr>
          <p:nvPr>
            <p:ph sz="half" idx="1"/>
          </p:nvPr>
        </p:nvSpPr>
        <p:spPr>
          <a:xfrm>
            <a:off x="228600" y="1447800"/>
            <a:ext cx="4286250" cy="46847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4" name="Content Placeholder 3"/>
          <p:cNvSpPr>
            <a:spLocks noGrp="1"/>
          </p:cNvSpPr>
          <p:nvPr>
            <p:ph sz="half" idx="2"/>
          </p:nvPr>
        </p:nvSpPr>
        <p:spPr>
          <a:xfrm>
            <a:off x="4667250" y="1447800"/>
            <a:ext cx="4287838" cy="46847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F7BB504D-75CF-4052-A94C-17FA446BAD95}" type="datetime1">
              <a:rPr kumimoji="0" lang="en-US" sz="1400" b="0" i="0" u="none" strike="noStrike" kern="1200" cap="none" spc="0" normalizeH="0" baseline="0" noProof="0">
                <a:ln>
                  <a:noFill/>
                </a:ln>
                <a:solidFill>
                  <a:schemeClr val="tx1"/>
                </a:solidFill>
                <a:effectLst/>
                <a:uLnTx/>
                <a:uFillTx/>
                <a:latin typeface="+mn-lt"/>
                <a:ea typeface="+mn-ea"/>
                <a:cs typeface="+mn-cs"/>
              </a:rPr>
              <a:t>11/25/2024</a:t>
            </a:fld>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lstStyle/>
          <a:p>
            <a:pPr lvl="0" eaLnBrk="1" fontAlgn="base" hangingPunct="1">
              <a:buNone/>
            </a:pPr>
            <a:fld id="{9A0DB2DC-4C9A-4742-B13C-FB6460FD3503}" type="slidenum">
              <a:rPr lang="en-US" strike="noStrike" noProof="1" dirty="0">
                <a:latin typeface="Tahoma" panose="020B0604030504040204" pitchFamily="34" charset="0"/>
                <a:ea typeface="+mn-ea"/>
                <a:cs typeface="+mn-cs"/>
              </a:rPr>
              <a:t>‹#›</a:t>
            </a:fld>
            <a:endParaRPr lang="en-US" strike="noStrike" noProof="1">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pPr fontAlgn="base"/>
            <a:r>
              <a:rPr lang="en-US" strike="noStrike" noProof="1" smtClean="0"/>
              <a:t>Click to edit Master title style</a:t>
            </a:r>
            <a:endParaRPr lang="en-US" strike="noStrike" noProof="1"/>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en-US" strike="noStrike" noProof="1"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en-US" strike="noStrike" noProof="1"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F7BB504D-75CF-4052-A94C-17FA446BAD95}" type="datetime1">
              <a:rPr kumimoji="0" lang="en-US" sz="1400" b="0" i="0" u="none" strike="noStrike" kern="1200" cap="none" spc="0" normalizeH="0" baseline="0" noProof="0">
                <a:ln>
                  <a:noFill/>
                </a:ln>
                <a:solidFill>
                  <a:schemeClr val="tx1"/>
                </a:solidFill>
                <a:effectLst/>
                <a:uLnTx/>
                <a:uFillTx/>
                <a:latin typeface="+mn-lt"/>
                <a:ea typeface="+mn-ea"/>
                <a:cs typeface="+mn-cs"/>
              </a:rPr>
              <a:t>11/25/2024</a:t>
            </a:fld>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9" name="Slide Number Placeholder 8"/>
          <p:cNvSpPr>
            <a:spLocks noGrp="1"/>
          </p:cNvSpPr>
          <p:nvPr>
            <p:ph type="sldNum" sz="quarter" idx="12"/>
          </p:nvPr>
        </p:nvSpPr>
        <p:spPr/>
        <p:txBody>
          <a:bodyPr/>
          <a:lstStyle/>
          <a:p>
            <a:pPr lvl="0" eaLnBrk="1" fontAlgn="base" hangingPunct="1">
              <a:buNone/>
            </a:pPr>
            <a:fld id="{9A0DB2DC-4C9A-4742-B13C-FB6460FD3503}" type="slidenum">
              <a:rPr lang="en-US" strike="noStrike" noProof="1" dirty="0">
                <a:latin typeface="Tahoma" panose="020B0604030504040204" pitchFamily="34" charset="0"/>
                <a:ea typeface="+mn-ea"/>
                <a:cs typeface="+mn-cs"/>
              </a:rPr>
              <a:t>‹#›</a:t>
            </a:fld>
            <a:endParaRPr lang="en-US" strike="noStrike" noProof="1">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F7BB504D-75CF-4052-A94C-17FA446BAD95}" type="datetime1">
              <a:rPr kumimoji="0" lang="en-US" sz="1400" b="0" i="0" u="none" strike="noStrike" kern="1200" cap="none" spc="0" normalizeH="0" baseline="0" noProof="0">
                <a:ln>
                  <a:noFill/>
                </a:ln>
                <a:solidFill>
                  <a:schemeClr val="tx1"/>
                </a:solidFill>
                <a:effectLst/>
                <a:uLnTx/>
                <a:uFillTx/>
                <a:latin typeface="+mn-lt"/>
                <a:ea typeface="+mn-ea"/>
                <a:cs typeface="+mn-cs"/>
              </a:rPr>
              <a:t>11/25/2024</a:t>
            </a:fld>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5" name="Slide Number Placeholder 4"/>
          <p:cNvSpPr>
            <a:spLocks noGrp="1"/>
          </p:cNvSpPr>
          <p:nvPr>
            <p:ph type="sldNum" sz="quarter" idx="12"/>
          </p:nvPr>
        </p:nvSpPr>
        <p:spPr/>
        <p:txBody>
          <a:bodyPr/>
          <a:lstStyle/>
          <a:p>
            <a:pPr lvl="0" eaLnBrk="1" fontAlgn="base" hangingPunct="1">
              <a:buNone/>
            </a:pPr>
            <a:fld id="{9A0DB2DC-4C9A-4742-B13C-FB6460FD3503}" type="slidenum">
              <a:rPr lang="en-US" strike="noStrike" noProof="1" dirty="0">
                <a:latin typeface="Tahoma" panose="020B0604030504040204" pitchFamily="34" charset="0"/>
                <a:ea typeface="+mn-ea"/>
                <a:cs typeface="+mn-cs"/>
              </a:rPr>
              <a:t>‹#›</a:t>
            </a:fld>
            <a:endParaRPr lang="en-US" strike="noStrike" noProof="1">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F7BB504D-75CF-4052-A94C-17FA446BAD95}" type="datetime1">
              <a:rPr kumimoji="0" lang="en-US" sz="1400" b="0" i="0" u="none" strike="noStrike" kern="1200" cap="none" spc="0" normalizeH="0" baseline="0" noProof="0">
                <a:ln>
                  <a:noFill/>
                </a:ln>
                <a:solidFill>
                  <a:schemeClr val="tx1"/>
                </a:solidFill>
                <a:effectLst/>
                <a:uLnTx/>
                <a:uFillTx/>
                <a:latin typeface="+mn-lt"/>
                <a:ea typeface="+mn-ea"/>
                <a:cs typeface="+mn-cs"/>
              </a:rPr>
              <a:t>11/25/2024</a:t>
            </a:fld>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4" name="Slide Number Placeholder 3"/>
          <p:cNvSpPr>
            <a:spLocks noGrp="1"/>
          </p:cNvSpPr>
          <p:nvPr>
            <p:ph type="sldNum" sz="quarter" idx="12"/>
          </p:nvPr>
        </p:nvSpPr>
        <p:spPr/>
        <p:txBody>
          <a:bodyPr/>
          <a:lstStyle/>
          <a:p>
            <a:pPr lvl="0" eaLnBrk="1" fontAlgn="base" hangingPunct="1">
              <a:buNone/>
            </a:pPr>
            <a:fld id="{9A0DB2DC-4C9A-4742-B13C-FB6460FD3503}" type="slidenum">
              <a:rPr lang="en-US" strike="noStrike" noProof="1" dirty="0">
                <a:latin typeface="Tahoma" panose="020B0604030504040204" pitchFamily="34" charset="0"/>
                <a:ea typeface="+mn-ea"/>
                <a:cs typeface="+mn-cs"/>
              </a:rPr>
              <a:t>‹#›</a:t>
            </a:fld>
            <a:endParaRPr lang="en-US" strike="noStrike" noProof="1">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pPr fontAlgn="base"/>
            <a:r>
              <a:rPr lang="en-US" strike="noStrike" noProof="1" smtClean="0"/>
              <a:t>Click to edit Master title style</a:t>
            </a:r>
            <a:endParaRPr lang="en-US" strike="noStrike" noProof="1"/>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en-US" strike="noStrike" noProof="1" smtClean="0"/>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F7BB504D-75CF-4052-A94C-17FA446BAD95}" type="datetime1">
              <a:rPr kumimoji="0" lang="en-US" sz="1400" b="0" i="0" u="none" strike="noStrike" kern="1200" cap="none" spc="0" normalizeH="0" baseline="0" noProof="0">
                <a:ln>
                  <a:noFill/>
                </a:ln>
                <a:solidFill>
                  <a:schemeClr val="tx1"/>
                </a:solidFill>
                <a:effectLst/>
                <a:uLnTx/>
                <a:uFillTx/>
                <a:latin typeface="+mn-lt"/>
                <a:ea typeface="+mn-ea"/>
                <a:cs typeface="+mn-cs"/>
              </a:rPr>
              <a:t>11/25/2024</a:t>
            </a:fld>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lstStyle/>
          <a:p>
            <a:pPr lvl="0" eaLnBrk="1" fontAlgn="base" hangingPunct="1">
              <a:buNone/>
            </a:pPr>
            <a:fld id="{9A0DB2DC-4C9A-4742-B13C-FB6460FD3503}" type="slidenum">
              <a:rPr lang="en-US" strike="noStrike" noProof="1" dirty="0">
                <a:latin typeface="Tahoma" panose="020B0604030504040204" pitchFamily="34" charset="0"/>
                <a:ea typeface="+mn-ea"/>
                <a:cs typeface="+mn-cs"/>
              </a:rPr>
              <a:t>‹#›</a:t>
            </a:fld>
            <a:endParaRPr lang="en-US" strike="noStrike" noProof="1">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pPr fontAlgn="base"/>
            <a:r>
              <a:rPr lang="en-US" strike="noStrike" noProof="1" smtClean="0"/>
              <a:t>Click to edit Master title style</a:t>
            </a:r>
            <a:endParaRPr lang="en-US" strike="noStrike" noProof="1"/>
          </a:p>
        </p:txBody>
      </p:sp>
      <p:sp>
        <p:nvSpPr>
          <p:cNvPr id="3" name="Picture Placeholder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0" lang="en-US" sz="3200" b="0" i="0" u="none" strike="noStrike" kern="0" cap="none" spc="0" normalizeH="0" baseline="0" noProof="0" smtClean="0">
                <a:ln>
                  <a:noFill/>
                </a:ln>
                <a:solidFill>
                  <a:schemeClr val="tx1"/>
                </a:solidFill>
                <a:effectLst/>
                <a:uLnTx/>
                <a:uFillTx/>
                <a:latin typeface="+mn-lt"/>
                <a:ea typeface="+mn-ea"/>
                <a:cs typeface="+mn-cs"/>
              </a:rPr>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en-US" strike="noStrike" noProof="1" smtClean="0"/>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F7BB504D-75CF-4052-A94C-17FA446BAD95}" type="datetime1">
              <a:rPr kumimoji="0" lang="en-US" sz="1400" b="0" i="0" u="none" strike="noStrike" kern="1200" cap="none" spc="0" normalizeH="0" baseline="0" noProof="0">
                <a:ln>
                  <a:noFill/>
                </a:ln>
                <a:solidFill>
                  <a:schemeClr val="tx1"/>
                </a:solidFill>
                <a:effectLst/>
                <a:uLnTx/>
                <a:uFillTx/>
                <a:latin typeface="+mn-lt"/>
                <a:ea typeface="+mn-ea"/>
                <a:cs typeface="+mn-cs"/>
              </a:rPr>
              <a:t>11/25/2024</a:t>
            </a:fld>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lstStyle/>
          <a:p>
            <a:pPr lvl="0" eaLnBrk="1" fontAlgn="base" hangingPunct="1">
              <a:buNone/>
            </a:pPr>
            <a:fld id="{9A0DB2DC-4C9A-4742-B13C-FB6460FD3503}" type="slidenum">
              <a:rPr lang="en-US" strike="noStrike" noProof="1" dirty="0">
                <a:latin typeface="Tahoma" panose="020B0604030504040204" pitchFamily="34" charset="0"/>
                <a:ea typeface="+mn-ea"/>
                <a:cs typeface="+mn-cs"/>
              </a:rPr>
              <a:t>‹#›</a:t>
            </a:fld>
            <a:endParaRPr lang="en-US" strike="noStrike" noProof="1">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p:nvPr/>
        </p:nvSpPr>
        <p:spPr>
          <a:xfrm>
            <a:off x="417513" y="427038"/>
            <a:ext cx="438150" cy="474662"/>
          </a:xfrm>
          <a:prstGeom prst="rect">
            <a:avLst/>
          </a:prstGeom>
          <a:solidFill>
            <a:schemeClr val="accent2"/>
          </a:solidFill>
          <a:ln w="9525">
            <a:noFill/>
          </a:ln>
        </p:spPr>
        <p:txBody>
          <a:bodyPr wrap="none" anchor="ctr" anchorCtr="0"/>
          <a:lstStyle/>
          <a:p>
            <a:pPr lvl="0" algn="ctr"/>
            <a:endParaRPr lang="en-US" sz="2400" dirty="0">
              <a:latin typeface="Tahoma" panose="020B0604030504040204" pitchFamily="34" charset="0"/>
            </a:endParaRPr>
          </a:p>
        </p:txBody>
      </p:sp>
      <p:sp>
        <p:nvSpPr>
          <p:cNvPr id="1027" name="Rectangle 3"/>
          <p:cNvSpPr/>
          <p:nvPr/>
        </p:nvSpPr>
        <p:spPr>
          <a:xfrm>
            <a:off x="800100" y="427038"/>
            <a:ext cx="328613" cy="474662"/>
          </a:xfrm>
          <a:prstGeom prst="rect">
            <a:avLst/>
          </a:prstGeom>
          <a:gradFill rotWithShape="0">
            <a:gsLst>
              <a:gs pos="0">
                <a:schemeClr val="accent2"/>
              </a:gs>
              <a:gs pos="100000">
                <a:schemeClr val="bg1"/>
              </a:gs>
            </a:gsLst>
            <a:lin ang="0" scaled="1"/>
            <a:tileRect/>
          </a:gradFill>
          <a:ln w="9525">
            <a:noFill/>
          </a:ln>
        </p:spPr>
        <p:txBody>
          <a:bodyPr wrap="none" anchor="ctr" anchorCtr="0"/>
          <a:lstStyle/>
          <a:p>
            <a:pPr lvl="0" algn="ctr"/>
            <a:endParaRPr lang="en-US" sz="2400" dirty="0">
              <a:latin typeface="Tahoma" panose="020B0604030504040204" pitchFamily="34" charset="0"/>
            </a:endParaRPr>
          </a:p>
        </p:txBody>
      </p:sp>
      <p:sp>
        <p:nvSpPr>
          <p:cNvPr id="1028" name="Rectangle 4"/>
          <p:cNvSpPr/>
          <p:nvPr/>
        </p:nvSpPr>
        <p:spPr>
          <a:xfrm>
            <a:off x="541338" y="849313"/>
            <a:ext cx="422275" cy="474662"/>
          </a:xfrm>
          <a:prstGeom prst="rect">
            <a:avLst/>
          </a:prstGeom>
          <a:solidFill>
            <a:schemeClr val="folHlink"/>
          </a:solidFill>
          <a:ln w="9525">
            <a:noFill/>
          </a:ln>
        </p:spPr>
        <p:txBody>
          <a:bodyPr wrap="none" anchor="ctr" anchorCtr="0"/>
          <a:lstStyle/>
          <a:p>
            <a:pPr lvl="0" algn="ctr"/>
            <a:endParaRPr lang="en-US" sz="2400" dirty="0">
              <a:latin typeface="Tahoma" panose="020B0604030504040204" pitchFamily="34" charset="0"/>
            </a:endParaRPr>
          </a:p>
        </p:txBody>
      </p:sp>
      <p:sp>
        <p:nvSpPr>
          <p:cNvPr id="1029" name="Rectangle 5"/>
          <p:cNvSpPr/>
          <p:nvPr/>
        </p:nvSpPr>
        <p:spPr>
          <a:xfrm>
            <a:off x="911225" y="849313"/>
            <a:ext cx="368300" cy="474662"/>
          </a:xfrm>
          <a:prstGeom prst="rect">
            <a:avLst/>
          </a:prstGeom>
          <a:gradFill rotWithShape="0">
            <a:gsLst>
              <a:gs pos="0">
                <a:schemeClr val="folHlink"/>
              </a:gs>
              <a:gs pos="100000">
                <a:schemeClr val="bg1"/>
              </a:gs>
            </a:gsLst>
            <a:lin ang="0" scaled="1"/>
            <a:tileRect/>
          </a:gradFill>
          <a:ln w="9525">
            <a:noFill/>
          </a:ln>
        </p:spPr>
        <p:txBody>
          <a:bodyPr wrap="none" anchor="ctr" anchorCtr="0"/>
          <a:lstStyle/>
          <a:p>
            <a:pPr lvl="0" algn="ctr"/>
            <a:endParaRPr lang="en-US" sz="2400" dirty="0">
              <a:latin typeface="Tahoma" panose="020B0604030504040204" pitchFamily="34" charset="0"/>
            </a:endParaRPr>
          </a:p>
        </p:txBody>
      </p:sp>
      <p:sp>
        <p:nvSpPr>
          <p:cNvPr id="1030" name="Rectangle 6"/>
          <p:cNvSpPr/>
          <p:nvPr/>
        </p:nvSpPr>
        <p:spPr>
          <a:xfrm>
            <a:off x="127000" y="776288"/>
            <a:ext cx="560388" cy="422275"/>
          </a:xfrm>
          <a:prstGeom prst="rect">
            <a:avLst/>
          </a:prstGeom>
          <a:gradFill rotWithShape="0">
            <a:gsLst>
              <a:gs pos="0">
                <a:schemeClr val="bg1"/>
              </a:gs>
              <a:gs pos="100000">
                <a:schemeClr val="hlink"/>
              </a:gs>
            </a:gsLst>
            <a:lin ang="18900000" scaled="1"/>
            <a:tileRect/>
          </a:gradFill>
          <a:ln w="9525">
            <a:noFill/>
          </a:ln>
        </p:spPr>
        <p:txBody>
          <a:bodyPr wrap="none" anchor="ctr" anchorCtr="0"/>
          <a:lstStyle/>
          <a:p>
            <a:pPr lvl="0" algn="ctr"/>
            <a:endParaRPr lang="en-US" sz="2400" dirty="0">
              <a:latin typeface="Tahoma" panose="020B0604030504040204" pitchFamily="34" charset="0"/>
            </a:endParaRPr>
          </a:p>
        </p:txBody>
      </p:sp>
      <p:sp>
        <p:nvSpPr>
          <p:cNvPr id="1031" name="Rectangle 7"/>
          <p:cNvSpPr/>
          <p:nvPr/>
        </p:nvSpPr>
        <p:spPr>
          <a:xfrm>
            <a:off x="762000" y="319088"/>
            <a:ext cx="31750" cy="1052512"/>
          </a:xfrm>
          <a:prstGeom prst="rect">
            <a:avLst/>
          </a:prstGeom>
          <a:solidFill>
            <a:schemeClr val="bg2"/>
          </a:solidFill>
          <a:ln w="9525">
            <a:noFill/>
          </a:ln>
        </p:spPr>
        <p:txBody>
          <a:bodyPr wrap="none" anchor="ctr" anchorCtr="0"/>
          <a:lstStyle/>
          <a:p>
            <a:pPr lvl="0" algn="ctr"/>
            <a:endParaRPr lang="en-US" sz="2400" dirty="0">
              <a:latin typeface="Tahoma" panose="020B0604030504040204" pitchFamily="34" charset="0"/>
            </a:endParaRPr>
          </a:p>
        </p:txBody>
      </p:sp>
      <p:sp>
        <p:nvSpPr>
          <p:cNvPr id="1032" name="Rectangle 8"/>
          <p:cNvSpPr/>
          <p:nvPr/>
        </p:nvSpPr>
        <p:spPr>
          <a:xfrm>
            <a:off x="442913" y="1109663"/>
            <a:ext cx="8226425" cy="31750"/>
          </a:xfrm>
          <a:prstGeom prst="rect">
            <a:avLst/>
          </a:prstGeom>
          <a:gradFill rotWithShape="0">
            <a:gsLst>
              <a:gs pos="0">
                <a:schemeClr val="bg2"/>
              </a:gs>
              <a:gs pos="100000">
                <a:schemeClr val="bg1"/>
              </a:gs>
            </a:gsLst>
            <a:lin ang="0" scaled="1"/>
            <a:tileRect/>
          </a:gradFill>
          <a:ln w="9525">
            <a:noFill/>
          </a:ln>
        </p:spPr>
        <p:txBody>
          <a:bodyPr wrap="none" anchor="ctr" anchorCtr="0"/>
          <a:lstStyle/>
          <a:p>
            <a:pPr lvl="0" algn="ctr"/>
            <a:endParaRPr lang="en-US" sz="2400" dirty="0">
              <a:latin typeface="Tahoma" panose="020B0604030504040204" pitchFamily="34" charset="0"/>
            </a:endParaRPr>
          </a:p>
        </p:txBody>
      </p:sp>
      <p:sp>
        <p:nvSpPr>
          <p:cNvPr id="1033" name="Rectangle 9"/>
          <p:cNvSpPr>
            <a:spLocks noGrp="1"/>
          </p:cNvSpPr>
          <p:nvPr>
            <p:ph type="title"/>
          </p:nvPr>
        </p:nvSpPr>
        <p:spPr>
          <a:xfrm>
            <a:off x="1150938" y="214313"/>
            <a:ext cx="7793037" cy="776287"/>
          </a:xfrm>
          <a:prstGeom prst="rect">
            <a:avLst/>
          </a:prstGeom>
          <a:noFill/>
          <a:ln w="9525">
            <a:noFill/>
          </a:ln>
        </p:spPr>
        <p:txBody>
          <a:bodyPr anchor="b" anchorCtr="0"/>
          <a:lstStyle/>
          <a:p>
            <a:pPr lvl="0"/>
            <a:r>
              <a:rPr lang="en-US" dirty="0"/>
              <a:t>Click to edit Master title style</a:t>
            </a:r>
          </a:p>
        </p:txBody>
      </p:sp>
      <p:sp>
        <p:nvSpPr>
          <p:cNvPr id="1034" name="Rectangle 10"/>
          <p:cNvSpPr>
            <a:spLocks noGrp="1"/>
          </p:cNvSpPr>
          <p:nvPr>
            <p:ph type="body"/>
          </p:nvPr>
        </p:nvSpPr>
        <p:spPr>
          <a:xfrm>
            <a:off x="228600" y="1447800"/>
            <a:ext cx="8726488" cy="4684713"/>
          </a:xfrm>
          <a:prstGeom prst="rect">
            <a:avLst/>
          </a:prstGeom>
          <a:noFill/>
          <a:ln w="9525">
            <a:noFill/>
          </a:ln>
        </p:spPr>
        <p:txBody>
          <a:bodyPr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5547" name="Rectangle 11"/>
          <p:cNvSpPr>
            <a:spLocks noGrp="1" noChangeArrowheads="1"/>
          </p:cNvSpPr>
          <p:nvPr>
            <p:ph type="dt" sz="half" idx="2"/>
          </p:nvPr>
        </p:nvSpPr>
        <p:spPr bwMode="auto">
          <a:xfrm>
            <a:off x="228600" y="6243638"/>
            <a:ext cx="1905000" cy="457200"/>
          </a:xfrm>
          <a:prstGeom prst="rect">
            <a:avLst/>
          </a:prstGeom>
          <a:noFill/>
          <a:ln w="9525">
            <a:noFill/>
            <a:miter lim="800000"/>
          </a:ln>
          <a:effectLst/>
        </p:spPr>
        <p:txBody>
          <a:bodyPr vert="horz" wrap="square" lIns="91440" tIns="45720" rIns="91440" bIns="45720" numCol="1" anchor="b" anchorCtr="0" compatLnSpc="1"/>
          <a:lstStyle>
            <a:lvl1pPr eaLnBrk="1" fontAlgn="auto" hangingPunct="1">
              <a:spcBef>
                <a:spcPts val="0"/>
              </a:spcBef>
              <a:spcAft>
                <a:spcPts val="0"/>
              </a:spcAft>
              <a:defRPr sz="1400">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F7BB504D-75CF-4052-A94C-17FA446BAD95}" type="datetime1">
              <a:rPr kumimoji="0" lang="en-US" sz="1400" b="0" i="0" u="none" strike="noStrike" kern="1200" cap="none" spc="0" normalizeH="0" baseline="0" noProof="0">
                <a:ln>
                  <a:noFill/>
                </a:ln>
                <a:solidFill>
                  <a:schemeClr val="tx1"/>
                </a:solidFill>
                <a:effectLst/>
                <a:uLnTx/>
                <a:uFillTx/>
                <a:latin typeface="+mn-lt"/>
                <a:ea typeface="+mn-ea"/>
                <a:cs typeface="+mn-cs"/>
              </a:rPr>
              <a:t>11/25/2024</a:t>
            </a:fld>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65548" name="Rectangle 12"/>
          <p:cNvSpPr>
            <a:spLocks noGrp="1" noChangeArrowheads="1"/>
          </p:cNvSpPr>
          <p:nvPr>
            <p:ph type="ftr" sz="quarter" idx="3"/>
          </p:nvPr>
        </p:nvSpPr>
        <p:spPr bwMode="auto">
          <a:xfrm>
            <a:off x="3276600" y="6243638"/>
            <a:ext cx="2895600" cy="457200"/>
          </a:xfrm>
          <a:prstGeom prst="rect">
            <a:avLst/>
          </a:prstGeom>
          <a:noFill/>
          <a:ln w="9525">
            <a:noFill/>
            <a:miter lim="800000"/>
          </a:ln>
          <a:effectLst/>
        </p:spPr>
        <p:txBody>
          <a:bodyPr vert="horz" wrap="square" lIns="91440" tIns="45720" rIns="91440" bIns="45720" numCol="1" anchor="b" anchorCtr="0" compatLnSpc="1"/>
          <a:lstStyle>
            <a:lvl1pPr algn="ctr" eaLnBrk="1" fontAlgn="auto" hangingPunct="1">
              <a:spcBef>
                <a:spcPts val="0"/>
              </a:spcBef>
              <a:spcAft>
                <a:spcPts val="0"/>
              </a:spcAft>
              <a:defRPr sz="1400">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schemeClr val="tx1"/>
              </a:solidFill>
              <a:effectLst/>
              <a:uLnTx/>
              <a:uFillTx/>
              <a:latin typeface="+mn-lt"/>
              <a:ea typeface="+mn-ea"/>
              <a:cs typeface="+mn-cs"/>
            </a:endParaRPr>
          </a:p>
        </p:txBody>
      </p:sp>
      <p:sp>
        <p:nvSpPr>
          <p:cNvPr id="65549" name="Rectangle 13"/>
          <p:cNvSpPr>
            <a:spLocks noGrp="1" noChangeArrowheads="1"/>
          </p:cNvSpPr>
          <p:nvPr>
            <p:ph type="sldNum" sz="quarter" idx="4"/>
          </p:nvPr>
        </p:nvSpPr>
        <p:spPr bwMode="auto">
          <a:xfrm>
            <a:off x="7042150" y="6243638"/>
            <a:ext cx="1905000" cy="457200"/>
          </a:xfrm>
          <a:prstGeom prst="rect">
            <a:avLst/>
          </a:prstGeom>
          <a:noFill/>
          <a:ln w="9525">
            <a:noFill/>
            <a:miter lim="800000"/>
          </a:ln>
          <a:effectLst/>
        </p:spPr>
        <p:txBody>
          <a:bodyPr vert="horz" wrap="square" lIns="91440" tIns="45720" rIns="91440" bIns="45720" numCol="1" anchor="b" anchorCtr="0" compatLnSpc="1"/>
          <a:lstStyle>
            <a:lvl1pPr algn="r">
              <a:defRPr sz="1400">
                <a:latin typeface="Tahoma" panose="020B0604030504040204" pitchFamily="34" charset="0"/>
              </a:defRPr>
            </a:lvl1pPr>
          </a:lstStyle>
          <a:p>
            <a:pPr lvl="0" eaLnBrk="1" fontAlgn="base" hangingPunct="1">
              <a:buNone/>
            </a:pPr>
            <a:fld id="{9A0DB2DC-4C9A-4742-B13C-FB6460FD3503}" type="slidenum">
              <a:rPr lang="en-US" strike="noStrike" noProof="1" dirty="0">
                <a:latin typeface="Tahoma" panose="020B0604030504040204" pitchFamily="34" charset="0"/>
                <a:ea typeface="+mn-ea"/>
                <a:cs typeface="+mn-cs"/>
              </a:rPr>
              <a:t>‹#›</a:t>
            </a:fld>
            <a:endParaRPr lang="en-US" strike="noStrike" noProof="1">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0" fontAlgn="base" hangingPunct="0">
        <a:spcBef>
          <a:spcPct val="0"/>
        </a:spcBef>
        <a:spcAft>
          <a:spcPct val="0"/>
        </a:spcAft>
        <a:defRPr sz="44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ahoma" panose="020B0604030504040204" pitchFamily="34" charset="0"/>
        </a:defRPr>
      </a:lvl2pPr>
      <a:lvl3pPr algn="l" rtl="0" eaLnBrk="0" fontAlgn="base" hangingPunct="0">
        <a:spcBef>
          <a:spcPct val="0"/>
        </a:spcBef>
        <a:spcAft>
          <a:spcPct val="0"/>
        </a:spcAft>
        <a:defRPr sz="4400">
          <a:solidFill>
            <a:schemeClr val="tx2"/>
          </a:solidFill>
          <a:latin typeface="Tahoma" panose="020B0604030504040204" pitchFamily="34" charset="0"/>
        </a:defRPr>
      </a:lvl3pPr>
      <a:lvl4pPr algn="l" rtl="0" eaLnBrk="0" fontAlgn="base" hangingPunct="0">
        <a:spcBef>
          <a:spcPct val="0"/>
        </a:spcBef>
        <a:spcAft>
          <a:spcPct val="0"/>
        </a:spcAft>
        <a:defRPr sz="4400">
          <a:solidFill>
            <a:schemeClr val="tx2"/>
          </a:solidFill>
          <a:latin typeface="Tahoma" panose="020B0604030504040204" pitchFamily="34" charset="0"/>
        </a:defRPr>
      </a:lvl4pPr>
      <a:lvl5pPr algn="l" rtl="0" eaLnBrk="0" fontAlgn="base" hangingPunct="0">
        <a:spcBef>
          <a:spcPct val="0"/>
        </a:spcBef>
        <a:spcAft>
          <a:spcPct val="0"/>
        </a:spcAft>
        <a:defRPr sz="4400">
          <a:solidFill>
            <a:schemeClr val="tx2"/>
          </a:solidFill>
          <a:latin typeface="Tahoma" panose="020B0604030504040204" pitchFamily="34" charset="0"/>
        </a:defRPr>
      </a:lvl5pPr>
      <a:lvl6pPr marL="457200" algn="l" rtl="0" eaLnBrk="1" fontAlgn="base" hangingPunct="1">
        <a:spcBef>
          <a:spcPct val="0"/>
        </a:spcBef>
        <a:spcAft>
          <a:spcPct val="0"/>
        </a:spcAft>
        <a:defRPr sz="4400">
          <a:solidFill>
            <a:schemeClr val="tx2"/>
          </a:solidFill>
          <a:latin typeface="Tahoma" panose="020B0604030504040204" pitchFamily="34" charset="0"/>
        </a:defRPr>
      </a:lvl6pPr>
      <a:lvl7pPr marL="914400" algn="l" rtl="0" eaLnBrk="1" fontAlgn="base" hangingPunct="1">
        <a:spcBef>
          <a:spcPct val="0"/>
        </a:spcBef>
        <a:spcAft>
          <a:spcPct val="0"/>
        </a:spcAft>
        <a:defRPr sz="4400">
          <a:solidFill>
            <a:schemeClr val="tx2"/>
          </a:solidFill>
          <a:latin typeface="Tahoma" panose="020B0604030504040204" pitchFamily="34" charset="0"/>
        </a:defRPr>
      </a:lvl7pPr>
      <a:lvl8pPr marL="1371600" algn="l" rtl="0" eaLnBrk="1" fontAlgn="base" hangingPunct="1">
        <a:spcBef>
          <a:spcPct val="0"/>
        </a:spcBef>
        <a:spcAft>
          <a:spcPct val="0"/>
        </a:spcAft>
        <a:defRPr sz="4400">
          <a:solidFill>
            <a:schemeClr val="tx2"/>
          </a:solidFill>
          <a:latin typeface="Tahoma" panose="020B0604030504040204" pitchFamily="34" charset="0"/>
        </a:defRPr>
      </a:lvl8pPr>
      <a:lvl9pPr marL="1828800" algn="l" rtl="0" eaLnBrk="1" fontAlgn="base" hangingPunct="1">
        <a:spcBef>
          <a:spcPct val="0"/>
        </a:spcBef>
        <a:spcAft>
          <a:spcPct val="0"/>
        </a:spcAft>
        <a:defRPr sz="4400">
          <a:solidFill>
            <a:schemeClr val="tx2"/>
          </a:solidFill>
          <a:latin typeface="Tahoma" panose="020B0604030504040204" pitchFamily="34" charset="0"/>
        </a:defRPr>
      </a:lvl9pPr>
    </p:titleStyle>
    <p:body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sz="2800">
          <a:solidFill>
            <a:schemeClr val="tx1"/>
          </a:solidFill>
          <a:latin typeface="+mn-lt"/>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sz="2400">
          <a:solidFill>
            <a:schemeClr val="tx1"/>
          </a:solidFill>
          <a:latin typeface="+mn-lt"/>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sz="2000">
          <a:solidFill>
            <a:schemeClr val="tx1"/>
          </a:solidFill>
          <a:latin typeface="+mn-lt"/>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5pPr>
      <a:lvl6pPr marL="2514600" indent="-228600" algn="l" rtl="0" eaLnBrk="1" fontAlgn="base" hangingPunct="1">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6pPr>
      <a:lvl7pPr marL="2971800" indent="-228600" algn="l" rtl="0" eaLnBrk="1" fontAlgn="base" hangingPunct="1">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7pPr>
      <a:lvl8pPr marL="3429000" indent="-228600" algn="l" rtl="0" eaLnBrk="1" fontAlgn="base" hangingPunct="1">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8pPr>
      <a:lvl9pPr marL="3886200" indent="-228600" algn="l" rtl="0" eaLnBrk="1" fontAlgn="base" hangingPunct="1">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Title 1"/>
          <p:cNvSpPr>
            <a:spLocks noGrp="1"/>
          </p:cNvSpPr>
          <p:nvPr>
            <p:ph type="ctrTitle"/>
          </p:nvPr>
        </p:nvSpPr>
        <p:spPr/>
        <p:txBody>
          <a:bodyPr vert="horz" wrap="square" lIns="91440" tIns="45720" rIns="91440" bIns="45720" anchor="b" anchorCtr="0"/>
          <a:lstStyle/>
          <a:p>
            <a:pPr>
              <a:buClrTx/>
              <a:buSzTx/>
              <a:buFontTx/>
            </a:pPr>
            <a:r>
              <a:rPr lang="en-US" dirty="0">
                <a:latin typeface="+mj-lt"/>
                <a:ea typeface="+mj-ea"/>
                <a:cs typeface="+mj-cs"/>
              </a:rPr>
              <a:t>&lt;</a:t>
            </a:r>
            <a:r>
              <a:rPr lang="en-US" altLang="zh-CN" dirty="0">
                <a:latin typeface="+mj-lt"/>
                <a:ea typeface="+mj-ea"/>
                <a:cs typeface="+mj-cs"/>
              </a:rPr>
              <a:t>Quản Lí Khách Sạn</a:t>
            </a:r>
            <a:r>
              <a:rPr lang="en-US" dirty="0">
                <a:latin typeface="+mj-lt"/>
                <a:ea typeface="+mj-ea"/>
                <a:cs typeface="+mj-cs"/>
              </a:rPr>
              <a:t>&gt;</a:t>
            </a:r>
          </a:p>
        </p:txBody>
      </p:sp>
      <p:sp>
        <p:nvSpPr>
          <p:cNvPr id="3075" name="Subtitle 2"/>
          <p:cNvSpPr>
            <a:spLocks noGrp="1"/>
          </p:cNvSpPr>
          <p:nvPr>
            <p:ph type="subTitle" idx="1"/>
          </p:nvPr>
        </p:nvSpPr>
        <p:spPr>
          <a:xfrm>
            <a:off x="838200" y="3886200"/>
            <a:ext cx="7620000" cy="2209800"/>
          </a:xfrm>
        </p:spPr>
        <p:txBody>
          <a:bodyPr vert="horz" wrap="square" lIns="91440" tIns="45720" rIns="91440" bIns="45720" anchor="t" anchorCtr="0"/>
          <a:lstStyle/>
          <a:p>
            <a:pPr marL="63500" marR="0" indent="0" algn="ctr"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pPr>
            <a:r>
              <a:rPr kumimoji="0" lang="en-US" sz="2800" b="0" i="0" u="none" strike="noStrike" kern="0" cap="none" spc="0" normalizeH="0" baseline="0" noProof="1" smtClean="0">
                <a:solidFill>
                  <a:schemeClr val="tx1"/>
                </a:solidFill>
                <a:latin typeface="+mn-lt"/>
                <a:ea typeface="+mn-ea"/>
                <a:cs typeface="+mn-cs"/>
              </a:rPr>
              <a:t>Trần </a:t>
            </a:r>
            <a:r>
              <a:rPr kumimoji="0" lang="en-US" sz="2800" b="0" i="0" u="none" strike="noStrike" kern="0" cap="none" spc="0" normalizeH="0" baseline="0" noProof="1">
                <a:solidFill>
                  <a:schemeClr val="tx1"/>
                </a:solidFill>
                <a:latin typeface="+mn-lt"/>
                <a:ea typeface="+mn-ea"/>
                <a:cs typeface="+mn-cs"/>
              </a:rPr>
              <a:t>Xuân Thành-20210705P</a:t>
            </a:r>
            <a:endParaRPr kumimoji="0" sz="2800" b="0" i="0" u="none" strike="noStrike" kern="0" cap="none" spc="0" normalizeH="0" baseline="0" noProof="1">
              <a:solidFill>
                <a:schemeClr val="tx1"/>
              </a:solidFill>
              <a:latin typeface="+mn-lt"/>
              <a:ea typeface="+mn-ea"/>
              <a:cs typeface="+mn-cs"/>
            </a:endParaRPr>
          </a:p>
          <a:p>
            <a:pPr marL="63500" marR="0" indent="0" algn="ctr"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pPr>
            <a:r>
              <a:rPr kumimoji="0" sz="2800" b="0" i="0" u="none" strike="noStrike" kern="0" cap="none" spc="0" normalizeH="0" baseline="0" noProof="1">
                <a:solidFill>
                  <a:schemeClr val="tx1"/>
                </a:solidFill>
                <a:latin typeface="+mn-lt"/>
                <a:ea typeface="+mn-ea"/>
                <a:cs typeface="+mn-cs"/>
              </a:rPr>
              <a:t>Giáo viên hướng dẫn</a:t>
            </a:r>
            <a:r>
              <a:rPr kumimoji="0" sz="2800" b="0" i="0" u="none" strike="noStrike" kern="0" cap="none" spc="0" normalizeH="0" baseline="0" noProof="1">
                <a:solidFill>
                  <a:schemeClr val="tx1"/>
                </a:solidFill>
                <a:latin typeface="+mn-lt"/>
                <a:ea typeface="+mn-ea"/>
                <a:cs typeface="+mn-cs"/>
              </a:rPr>
              <a:t>: </a:t>
            </a:r>
            <a:r>
              <a:rPr kumimoji="0" lang="en-US" sz="2800" b="0" i="0" u="none" strike="noStrike" kern="0" cap="none" spc="0" normalizeH="0" baseline="0" noProof="1" smtClean="0">
                <a:solidFill>
                  <a:schemeClr val="tx1"/>
                </a:solidFill>
                <a:latin typeface="+mn-lt"/>
                <a:ea typeface="+mn-ea"/>
                <a:cs typeface="+mn-cs"/>
              </a:rPr>
              <a:t>Nguyễn</a:t>
            </a:r>
            <a:r>
              <a:rPr kumimoji="0" lang="en-US" sz="2800" b="0" i="0" u="none" strike="noStrike" kern="0" cap="none" spc="0" normalizeH="0" noProof="1" smtClean="0">
                <a:solidFill>
                  <a:schemeClr val="tx1"/>
                </a:solidFill>
                <a:latin typeface="+mn-lt"/>
                <a:ea typeface="+mn-ea"/>
                <a:cs typeface="+mn-cs"/>
              </a:rPr>
              <a:t> Tiến Thành</a:t>
            </a:r>
            <a:endParaRPr kumimoji="0" sz="2800" b="0" i="0" u="none" strike="noStrike" kern="0" cap="none" spc="0" normalizeH="0" baseline="0" noProof="1">
              <a:solidFill>
                <a:schemeClr val="tx1"/>
              </a:solidFill>
              <a:latin typeface="+mn-lt"/>
              <a:ea typeface="+mn-ea"/>
              <a:cs typeface="+mn-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2. Phân tích thiết kế</a:t>
            </a:r>
            <a:endParaRPr lang="en-US"/>
          </a:p>
        </p:txBody>
      </p:sp>
      <p:sp>
        <p:nvSpPr>
          <p:cNvPr id="3" name="Content Placeholder 2"/>
          <p:cNvSpPr>
            <a:spLocks noGrp="1"/>
          </p:cNvSpPr>
          <p:nvPr>
            <p:ph idx="1"/>
          </p:nvPr>
        </p:nvSpPr>
        <p:spPr/>
        <p:txBody>
          <a:bodyPr/>
          <a:lstStyle/>
          <a:p>
            <a:r>
              <a:rPr lang="en-US" sz="2700" dirty="0">
                <a:sym typeface="+mn-ea"/>
              </a:rPr>
              <a:t>Biểu đồ liên kết giữa các bảng trong cơ sở dữ liệu (nếu có)</a:t>
            </a:r>
            <a:endParaRPr lang="en-US" dirty="0"/>
          </a:p>
          <a:p>
            <a:pPr marL="0" indent="0">
              <a:buNone/>
            </a:pPr>
            <a:endParaRPr lang="en-US"/>
          </a:p>
          <a:p>
            <a:endParaRPr lang="en-US"/>
          </a:p>
        </p:txBody>
      </p:sp>
      <p:pic>
        <p:nvPicPr>
          <p:cNvPr id="4" name="Picture 3"/>
          <p:cNvPicPr>
            <a:picLocks noChangeAspect="1"/>
          </p:cNvPicPr>
          <p:nvPr>
            <p:custDataLst>
              <p:tags r:id="rId1"/>
            </p:custDataLst>
          </p:nvPr>
        </p:nvPicPr>
        <p:blipFill>
          <a:blip r:embed="rId3"/>
          <a:stretch>
            <a:fillRect/>
          </a:stretch>
        </p:blipFill>
        <p:spPr>
          <a:xfrm>
            <a:off x="914400" y="2438400"/>
            <a:ext cx="7579360" cy="435737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itle 1"/>
          <p:cNvSpPr>
            <a:spLocks noGrp="1"/>
          </p:cNvSpPr>
          <p:nvPr>
            <p:ph type="title"/>
          </p:nvPr>
        </p:nvSpPr>
        <p:spPr/>
        <p:txBody>
          <a:bodyPr vert="horz" wrap="square" lIns="91440" tIns="45720" rIns="91440" bIns="45720" anchor="b" anchorCtr="0"/>
          <a:lstStyle/>
          <a:p>
            <a:r>
              <a:rPr lang="en-US" sz="3600" dirty="0"/>
              <a:t>3. Công nghệ và thuật toán sử dụng</a:t>
            </a:r>
          </a:p>
        </p:txBody>
      </p:sp>
      <p:sp>
        <p:nvSpPr>
          <p:cNvPr id="8194" name="Content Placeholder 2"/>
          <p:cNvSpPr>
            <a:spLocks noGrp="1"/>
          </p:cNvSpPr>
          <p:nvPr>
            <p:ph idx="1"/>
          </p:nvPr>
        </p:nvSpPr>
        <p:spPr/>
        <p:txBody>
          <a:bodyPr vert="horz" wrap="square" lIns="91440" tIns="45720" rIns="91440" bIns="45720" anchor="t" anchorCtr="0"/>
          <a:lstStyle/>
          <a:p>
            <a:r>
              <a:rPr lang="en-US" dirty="0"/>
              <a:t>Giới thiệu về công nghệ đã sử dụng để xây dựng chương trình minh họa</a:t>
            </a:r>
          </a:p>
          <a:p>
            <a:pPr lvl="1"/>
            <a:r>
              <a:rPr lang="en-US" dirty="0">
                <a:latin typeface="Times New Roman" panose="02020603050405020304" charset="0"/>
                <a:cs typeface="Times New Roman" panose="02020603050405020304" charset="0"/>
              </a:rPr>
              <a:t>Các công nghệ cụ thể:  Java Swing và My SQL</a:t>
            </a:r>
          </a:p>
          <a:p>
            <a:pPr marL="457200" lvl="1" indent="0">
              <a:buNone/>
            </a:pPr>
            <a:r>
              <a:rPr lang="en-US" sz="2400" dirty="0">
                <a:latin typeface="Times New Roman" panose="02020603050405020304" charset="0"/>
                <a:cs typeface="Times New Roman" panose="02020603050405020304" charset="0"/>
                <a:sym typeface="+mn-ea"/>
              </a:rPr>
              <a:t>Java </a:t>
            </a:r>
            <a:r>
              <a:rPr lang="en-US" sz="2400" dirty="0">
                <a:latin typeface="Times New Roman" panose="02020603050405020304" charset="0"/>
                <a:cs typeface="Times New Roman" panose="02020603050405020304" charset="0"/>
              </a:rPr>
              <a:t>Swing  là một bộ công cụ Giao diện đồ họa người dùng. Swing cung cấp một bộ widget và package phong phú để tạo các GUI component phức tạp cho các ứng dụng Java. Swing là một phần của Java Foundation Classes (JFC), một API cho các chương trình Java cung cấp GUI.</a:t>
            </a:r>
          </a:p>
          <a:p>
            <a:pPr marL="0" lvl="1" indent="0">
              <a:buNone/>
            </a:pPr>
            <a:r>
              <a:rPr lang="en-US" sz="2400" dirty="0">
                <a:sym typeface="+mn-ea"/>
              </a:rPr>
              <a:t>     </a:t>
            </a:r>
            <a:endParaRPr lang="en-US" sz="2400" dirty="0"/>
          </a:p>
          <a:p>
            <a:pPr marL="457200" lvl="1" indent="0">
              <a:buNone/>
            </a:pPr>
            <a:endParaRPr lang="en-US" sz="2400" dirty="0"/>
          </a:p>
        </p:txBody>
      </p:sp>
      <p:sp>
        <p:nvSpPr>
          <p:cNvPr id="8195" name="Slide Number Placeholder 3"/>
          <p:cNvSpPr>
            <a:spLocks noGrp="1"/>
          </p:cNvSpPr>
          <p:nvPr>
            <p:ph type="sldNum" sz="quarter" idx="12"/>
          </p:nvPr>
        </p:nvSpPr>
        <p:spPr>
          <a:xfrm>
            <a:off x="3276600" y="6243638"/>
            <a:ext cx="2895600" cy="457200"/>
          </a:xfrm>
        </p:spPr>
        <p:txBody>
          <a:bodyPr vert="horz" wrap="square" lIns="91440" tIns="45720" rIns="91440" bIns="45720" anchor="b"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ctr">
              <a:buSzTx/>
            </a:pPr>
            <a:fld id="{9A0DB2DC-4C9A-4742-B13C-FB6460FD3503}" type="slidenum">
              <a:rPr lang="en-US" altLang="zh-CN" sz="1400" dirty="0">
                <a:latin typeface="Tahoma" panose="020B0604030504040204" pitchFamily="34" charset="0"/>
              </a:rPr>
              <a:t>11</a:t>
            </a:fld>
            <a:endParaRPr lang="en-US" altLang="zh-CN" sz="1400" dirty="0">
              <a:latin typeface="Tahoma" panose="020B0604030504040204" pitchFamily="34" charset="0"/>
            </a:endParaRPr>
          </a:p>
        </p:txBody>
      </p:sp>
      <p:sp>
        <p:nvSpPr>
          <p:cNvPr id="8196" name="Footer Placeholder 4"/>
          <p:cNvSpPr>
            <a:spLocks noGrp="1"/>
          </p:cNvSpPr>
          <p:nvPr>
            <p:ph type="ftr" sz="quarter" idx="11"/>
          </p:nvPr>
        </p:nvSpPr>
        <p:spPr>
          <a:xfrm>
            <a:off x="228600" y="6243638"/>
            <a:ext cx="1905000" cy="457200"/>
          </a:xfrm>
        </p:spPr>
        <p:txBody>
          <a:bodyPr vert="horz" wrap="square" lIns="91440" tIns="45720" rIns="91440" bIns="45720"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SzTx/>
            </a:pPr>
            <a:r>
              <a:rPr lang="en-US" sz="1400" dirty="0">
                <a:latin typeface="Tahoma" panose="020B0604030504040204" pitchFamily="34" charset="0"/>
              </a:rPr>
              <a:t>Bài tập lớn OOP - Nhóm XX -  Đề tài XX</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lvl="1"/>
            <a:r>
              <a:rPr lang="en-US" sz="3200" dirty="0">
                <a:latin typeface="Times New Roman" panose="02020603050405020304" charset="0"/>
                <a:cs typeface="Times New Roman" panose="02020603050405020304" charset="0"/>
                <a:sym typeface="+mn-ea"/>
              </a:rPr>
              <a:t>Giới thiệu về công nghệ đã sử dụng để xây dựng chương trình minh họa</a:t>
            </a:r>
          </a:p>
          <a:p>
            <a:pPr marL="0" lvl="1" indent="0">
              <a:buNone/>
            </a:pPr>
            <a:r>
              <a:rPr lang="en-US" sz="3200" dirty="0">
                <a:latin typeface="Times New Roman" panose="02020603050405020304" charset="0"/>
                <a:cs typeface="Times New Roman" panose="02020603050405020304" charset="0"/>
                <a:sym typeface="+mn-ea"/>
              </a:rPr>
              <a:t>MySQL </a:t>
            </a:r>
            <a:r>
              <a:rPr lang="en-US" sz="2700" dirty="0">
                <a:latin typeface="Times New Roman" panose="02020603050405020304" charset="0"/>
                <a:cs typeface="Times New Roman" panose="02020603050405020304" charset="0"/>
                <a:sym typeface="+mn-ea"/>
              </a:rPr>
              <a:t>là một hệ thống hiện nay đang được khá nhiều người quan tâm về tìm hiểu về nó, đây là hệ thống ứng dụng trong việc quản trị dữ liệu website. Để sử dụng MySQL một cách thành thạo thì việc tìm hiểu kĩ về hệ thống này là một điều thiết yếu.</a:t>
            </a:r>
            <a:endParaRPr lang="en-US" sz="2700"/>
          </a:p>
          <a:p>
            <a:pPr marL="0" indent="0">
              <a:buNone/>
            </a:pPr>
            <a:r>
              <a:rPr lang="en-US" sz="2700">
                <a:latin typeface="Times New Roman" panose="02020603050405020304" charset="0"/>
                <a:cs typeface="Times New Roman" panose="02020603050405020304" charset="0"/>
              </a:rPr>
              <a:t>Môi trường phát triển: NetBeans và MySQL Workbench</a:t>
            </a:r>
          </a:p>
        </p:txBody>
      </p:sp>
      <p:sp>
        <p:nvSpPr>
          <p:cNvPr id="23" name="Text Box 22"/>
          <p:cNvSpPr txBox="1"/>
          <p:nvPr/>
        </p:nvSpPr>
        <p:spPr>
          <a:xfrm flipH="1">
            <a:off x="-4037965" y="3505200"/>
            <a:ext cx="3586480" cy="799465"/>
          </a:xfrm>
          <a:prstGeom prst="rect">
            <a:avLst/>
          </a:prstGeom>
          <a:noFill/>
        </p:spPr>
        <p:txBody>
          <a:bodyPr wrap="square" rtlCol="0">
            <a:noAutofit/>
          </a:bodyPr>
          <a:lstStyle/>
          <a:p>
            <a:pPr marL="0" lvl="1" indent="0">
              <a:buNone/>
            </a:pP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ym typeface="+mn-ea"/>
              </a:rPr>
              <a:t>3. Công nghệ và thuật toán sử dụng</a:t>
            </a:r>
            <a:endParaRPr lang="en-US" sz="3200"/>
          </a:p>
        </p:txBody>
      </p:sp>
      <p:sp>
        <p:nvSpPr>
          <p:cNvPr id="3" name="Content Placeholder 2"/>
          <p:cNvSpPr>
            <a:spLocks noGrp="1"/>
          </p:cNvSpPr>
          <p:nvPr>
            <p:ph idx="1"/>
          </p:nvPr>
        </p:nvSpPr>
        <p:spPr/>
        <p:txBody>
          <a:bodyPr/>
          <a:lstStyle/>
          <a:p>
            <a:pPr lvl="1"/>
            <a:r>
              <a:rPr lang="en-US" sz="3200" dirty="0">
                <a:sym typeface="+mn-ea"/>
              </a:rPr>
              <a:t>Tính năng và ưu điểm của Java Swing </a:t>
            </a:r>
          </a:p>
          <a:p>
            <a:pPr marL="457200" lvl="1" indent="0">
              <a:buNone/>
            </a:pPr>
            <a:r>
              <a:rPr lang="en-US" sz="2300" b="1" dirty="0"/>
              <a:t>+ Các thành phần giao diện phong phú:</a:t>
            </a:r>
            <a:r>
              <a:rPr lang="en-US" sz="2300" dirty="0"/>
              <a:t> Swing cung cấp một loạt các thành phần giao diện như buttons, labels, text fields, text areas, combo boxes, tables, trees, menus, toolbars, và nhiều thành phần khác.</a:t>
            </a:r>
          </a:p>
          <a:p>
            <a:pPr marL="457200" lvl="1" indent="0">
              <a:buNone/>
            </a:pPr>
            <a:r>
              <a:rPr lang="en-US" sz="2300" b="1" dirty="0"/>
              <a:t>+ Hỗ trợ giao diện người dùng tùy chỉnh: </a:t>
            </a:r>
            <a:r>
              <a:rPr lang="en-US" sz="2300" dirty="0"/>
              <a:t>Swing cho phép lập trình viên tùy chỉnh giao diện người dùng thông qua việc thay đổi Look and Feel của ứng dụng. Điều này có nghĩa là bạn có thể tạo ra giao diện ứng dụng theo phong cách riêng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ym typeface="+mn-ea"/>
              </a:rPr>
              <a:t>3. Công nghệ và thuật toán sử dụng</a:t>
            </a:r>
            <a:endParaRPr lang="en-US" sz="3200"/>
          </a:p>
        </p:txBody>
      </p:sp>
      <p:sp>
        <p:nvSpPr>
          <p:cNvPr id="3" name="Content Placeholder 2"/>
          <p:cNvSpPr>
            <a:spLocks noGrp="1"/>
          </p:cNvSpPr>
          <p:nvPr>
            <p:ph idx="1"/>
          </p:nvPr>
        </p:nvSpPr>
        <p:spPr/>
        <p:txBody>
          <a:bodyPr/>
          <a:lstStyle/>
          <a:p>
            <a:pPr lvl="1"/>
            <a:r>
              <a:rPr lang="en-US" sz="3200" dirty="0">
                <a:sym typeface="+mn-ea"/>
              </a:rPr>
              <a:t>Tính năng và ưu điểm của Java Swing</a:t>
            </a:r>
            <a:endParaRPr lang="en-US" sz="2300" dirty="0">
              <a:sym typeface="+mn-ea"/>
            </a:endParaRPr>
          </a:p>
          <a:p>
            <a:pPr marL="457200" lvl="1" indent="0">
              <a:buNone/>
            </a:pPr>
            <a:r>
              <a:rPr lang="en-US" sz="2300" b="1" dirty="0">
                <a:sym typeface="+mn-ea"/>
              </a:rPr>
              <a:t>+ Tính linh hoạt và khả năng mở rộng: </a:t>
            </a:r>
            <a:r>
              <a:rPr lang="en-US" sz="2300" dirty="0">
                <a:sym typeface="+mn-ea"/>
              </a:rPr>
              <a:t>có thể dễ dàng tạo các thành phần giao diện tùy chỉnh bằng cách kế thừa các lớp Swing hiện có và thêm vào các chức năng mới hoặc thay đổi hành vi mặc định.</a:t>
            </a:r>
          </a:p>
          <a:p>
            <a:pPr marL="457200" lvl="1" indent="0">
              <a:buNone/>
            </a:pPr>
            <a:r>
              <a:rPr lang="en-US" sz="2300" b="1"/>
              <a:t>+ Hỗ trợ các thao tác kéo và thả (Drag and Drop):</a:t>
            </a:r>
            <a:r>
              <a:rPr lang="en-US" sz="2300"/>
              <a:t> Swing hỗ trợ các thao tác kéo và thả, cho phép người dùng kéo các thành phần từ nơi này sang nơi khác trong ứng dụng.</a:t>
            </a:r>
          </a:p>
          <a:p>
            <a:pPr marL="457200" lvl="1" indent="0">
              <a:buNone/>
            </a:pPr>
            <a:r>
              <a:rPr lang="en-US" sz="2300" b="1"/>
              <a:t>+ Cộng đồng và tài liệu phong phú:</a:t>
            </a:r>
            <a:r>
              <a:rPr lang="en-US" sz="2300"/>
              <a:t> Swing có một cộng đồng lớn và nhiều tài liệu hướng dẫn, giúp lập trình viên dễ dàng tìm kiếm hỗ trợ và học tập.</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ym typeface="+mn-ea"/>
              </a:rPr>
              <a:t>3. Công nghệ và thuật toán sử dụng</a:t>
            </a:r>
            <a:endParaRPr lang="en-US" sz="3200"/>
          </a:p>
        </p:txBody>
      </p:sp>
      <p:sp>
        <p:nvSpPr>
          <p:cNvPr id="3" name="Content Placeholder 2"/>
          <p:cNvSpPr>
            <a:spLocks noGrp="1"/>
          </p:cNvSpPr>
          <p:nvPr>
            <p:ph idx="1"/>
          </p:nvPr>
        </p:nvSpPr>
        <p:spPr/>
        <p:txBody>
          <a:bodyPr/>
          <a:lstStyle/>
          <a:p>
            <a:pPr lvl="1"/>
            <a:r>
              <a:rPr lang="en-US" sz="3200" dirty="0">
                <a:sym typeface="+mn-ea"/>
              </a:rPr>
              <a:t>Tại sao lại lựa chọn/sử dụng các công nghệ đó</a:t>
            </a:r>
            <a:endParaRPr lang="en-US" sz="3200"/>
          </a:p>
          <a:p>
            <a:pPr marL="0" indent="0">
              <a:buNone/>
            </a:pPr>
            <a:r>
              <a:rPr lang="en-US" sz="2700">
                <a:latin typeface="Times New Roman" panose="02020603050405020304" charset="0"/>
                <a:cs typeface="Times New Roman" panose="02020603050405020304" charset="0"/>
              </a:rPr>
              <a:t>Việc lựa chọn Java và MySQL cho hệ thống quản lý khách sạn có thể được giải thích như sau:</a:t>
            </a:r>
          </a:p>
          <a:p>
            <a:pPr marL="0" indent="0">
              <a:buNone/>
            </a:pPr>
            <a:r>
              <a:rPr lang="en-US" sz="2700" b="1">
                <a:latin typeface="Times New Roman" panose="02020603050405020304" charset="0"/>
                <a:cs typeface="Times New Roman" panose="02020603050405020304" charset="0"/>
              </a:rPr>
              <a:t>1. Đa nền tảng và Dễ di động:</a:t>
            </a:r>
            <a:r>
              <a:rPr lang="en-US" sz="2700">
                <a:latin typeface="Times New Roman" panose="02020603050405020304" charset="0"/>
                <a:cs typeface="Times New Roman" panose="02020603050405020304" charset="0"/>
              </a:rPr>
              <a:t> Java là ngôn ngữ lập trình đa nền tảng, có thể chạy trên hầu hết các hệ điều hành phổ biến như Windows, macOS và Linux. Điều này giúp dễ dàng di động và triển khai hệ thống trên nhiều môi trường khác nhau mà không cần phải thay đổi mã nguồn quá nhiều.</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ym typeface="+mn-ea"/>
              </a:rPr>
              <a:t>3. Công nghệ và thuật toán sử dụng</a:t>
            </a:r>
            <a:endParaRPr lang="en-US" sz="3200"/>
          </a:p>
        </p:txBody>
      </p:sp>
      <p:sp>
        <p:nvSpPr>
          <p:cNvPr id="3" name="Content Placeholder 2"/>
          <p:cNvSpPr>
            <a:spLocks noGrp="1"/>
          </p:cNvSpPr>
          <p:nvPr>
            <p:ph idx="1"/>
          </p:nvPr>
        </p:nvSpPr>
        <p:spPr/>
        <p:txBody>
          <a:bodyPr/>
          <a:lstStyle/>
          <a:p>
            <a:pPr marL="0" indent="0">
              <a:buNone/>
            </a:pPr>
            <a:r>
              <a:rPr lang="en-US" sz="2700" b="1">
                <a:latin typeface="Times New Roman" panose="02020603050405020304" charset="0"/>
                <a:cs typeface="Times New Roman" panose="02020603050405020304" charset="0"/>
              </a:rPr>
              <a:t>2. Mạnh mẽ và Phổ biến:</a:t>
            </a:r>
            <a:r>
              <a:rPr lang="en-US" sz="2700">
                <a:latin typeface="Times New Roman" panose="02020603050405020304" charset="0"/>
                <a:cs typeface="Times New Roman" panose="02020603050405020304" charset="0"/>
              </a:rPr>
              <a:t> Java là một trong những ngôn ngữ lập trình phổ biến và được sử dụng rộng rãi trên toàn thế giới. Nó cung cấp một cộng đồng lớn, nhiều tài liệu học tập và hỗ trợ từ các công ty lớn như Oracle, giúp cho việc phát triển và bảo trì hệ thống dễ dàng hơn.</a:t>
            </a:r>
          </a:p>
          <a:p>
            <a:pPr marL="0" indent="0">
              <a:buNone/>
            </a:pPr>
            <a:r>
              <a:rPr lang="en-US" sz="2700" b="1">
                <a:latin typeface="Times New Roman" panose="02020603050405020304" charset="0"/>
                <a:cs typeface="Times New Roman" panose="02020603050405020304" charset="0"/>
              </a:rPr>
              <a:t>3. Độ tin cậy và Hiệu suất:</a:t>
            </a:r>
            <a:r>
              <a:rPr lang="en-US" sz="2700">
                <a:latin typeface="Times New Roman" panose="02020603050405020304" charset="0"/>
                <a:cs typeface="Times New Roman" panose="02020603050405020304" charset="0"/>
              </a:rPr>
              <a:t> Java được biết đến với tính độ tin cậy cao và hiệu suất tốt, phù hợp với các ứng dụng yêu cầu đáp ứng cao như hệ thống quản lý khách sạn. Nó hỗ trợ xử lý đồng thời và quản lý bộ nhớ hiệu quả, giúp ứng dụng chạy mượt mà và ổn định.</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ym typeface="+mn-ea"/>
              </a:rPr>
              <a:t>3. Công nghệ và thuật toán sử dụng</a:t>
            </a:r>
            <a:endParaRPr lang="en-US" sz="3200"/>
          </a:p>
        </p:txBody>
      </p:sp>
      <p:sp>
        <p:nvSpPr>
          <p:cNvPr id="3" name="Content Placeholder 2"/>
          <p:cNvSpPr>
            <a:spLocks noGrp="1"/>
          </p:cNvSpPr>
          <p:nvPr>
            <p:ph idx="1"/>
          </p:nvPr>
        </p:nvSpPr>
        <p:spPr/>
        <p:txBody>
          <a:bodyPr/>
          <a:lstStyle/>
          <a:p>
            <a:pPr marL="0" indent="0">
              <a:buNone/>
            </a:pPr>
            <a:r>
              <a:rPr lang="en-US" sz="2700" b="1">
                <a:latin typeface="Times New Roman" panose="02020603050405020304" charset="0"/>
                <a:cs typeface="Times New Roman" panose="02020603050405020304" charset="0"/>
              </a:rPr>
              <a:t>4. MySQL là cơ sở dữ liệu phổ biến:</a:t>
            </a:r>
            <a:r>
              <a:rPr lang="en-US" sz="2700">
                <a:latin typeface="Times New Roman" panose="02020603050405020304" charset="0"/>
                <a:cs typeface="Times New Roman" panose="02020603050405020304" charset="0"/>
              </a:rPr>
              <a:t> MySQL là một hệ quản trị cơ sở dữ liệu quan hệ mã nguồn mở rất phổ biến và được sử dụng rộng rãi trên toàn thế giới. Nó cung cấp khả năng lưu trữ dữ liệu một cách an toàn và hiệu quả, hỗ trợ nhiều tính năng như tìm kiếm nâng cao, giao dịch và bảo mật dữ liệu.</a:t>
            </a:r>
          </a:p>
          <a:p>
            <a:pPr marL="0" indent="0">
              <a:buNone/>
            </a:pPr>
            <a:r>
              <a:rPr lang="en-US" sz="2700" b="1">
                <a:latin typeface="Times New Roman" panose="02020603050405020304" charset="0"/>
                <a:cs typeface="Times New Roman" panose="02020603050405020304" charset="0"/>
              </a:rPr>
              <a:t>5. Tương thích và Dễ tích hợp:</a:t>
            </a:r>
            <a:r>
              <a:rPr lang="en-US" sz="2700">
                <a:latin typeface="Times New Roman" panose="02020603050405020304" charset="0"/>
                <a:cs typeface="Times New Roman" panose="02020603050405020304" charset="0"/>
              </a:rPr>
              <a:t> Java có thể dễ dàng tích hợp với MySQL thông qua JDBC (Java Database Connectivity), cho phép các ứng dụng Java truy cập và quản lý dữ liệu trong cơ sở dữ liệu MySQL một cách tiện lợi và hiệu quả.</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Title 1"/>
          <p:cNvSpPr>
            <a:spLocks noGrp="1"/>
          </p:cNvSpPr>
          <p:nvPr>
            <p:ph type="title"/>
          </p:nvPr>
        </p:nvSpPr>
        <p:spPr/>
        <p:txBody>
          <a:bodyPr vert="horz" wrap="square" lIns="91440" tIns="45720" rIns="91440" bIns="45720" anchor="b" anchorCtr="0"/>
          <a:lstStyle/>
          <a:p>
            <a:r>
              <a:rPr lang="en-US" dirty="0"/>
              <a:t>4. Chương trình minh họa</a:t>
            </a:r>
          </a:p>
        </p:txBody>
      </p:sp>
      <p:sp>
        <p:nvSpPr>
          <p:cNvPr id="9218" name="Content Placeholder 2"/>
          <p:cNvSpPr>
            <a:spLocks noGrp="1"/>
          </p:cNvSpPr>
          <p:nvPr>
            <p:ph idx="1"/>
          </p:nvPr>
        </p:nvSpPr>
        <p:spPr/>
        <p:txBody>
          <a:bodyPr vert="horz" wrap="square" lIns="91440" tIns="45720" rIns="91440" bIns="45720" anchor="t" anchorCtr="0"/>
          <a:lstStyle/>
          <a:p>
            <a:r>
              <a:rPr lang="en-US" sz="2700" dirty="0"/>
              <a:t>Chạy thử chương trình minh họa</a:t>
            </a:r>
          </a:p>
          <a:p>
            <a:pPr lvl="1"/>
            <a:r>
              <a:rPr lang="en-US" sz="2700" dirty="0"/>
              <a:t>Chạy những chức năng chính</a:t>
            </a:r>
          </a:p>
          <a:p>
            <a:pPr marL="457200" lvl="1" indent="0">
              <a:buNone/>
            </a:pPr>
            <a:endParaRPr lang="en-US" sz="2700" dirty="0"/>
          </a:p>
        </p:txBody>
      </p:sp>
      <p:sp>
        <p:nvSpPr>
          <p:cNvPr id="9219" name="Slide Number Placeholder 3"/>
          <p:cNvSpPr>
            <a:spLocks noGrp="1"/>
          </p:cNvSpPr>
          <p:nvPr>
            <p:ph type="sldNum" sz="quarter" idx="12"/>
          </p:nvPr>
        </p:nvSpPr>
        <p:spPr>
          <a:xfrm>
            <a:off x="3276600" y="6243638"/>
            <a:ext cx="2895600" cy="457200"/>
          </a:xfrm>
        </p:spPr>
        <p:txBody>
          <a:bodyPr vert="horz" wrap="square" lIns="91440" tIns="45720" rIns="91440" bIns="45720" anchor="b"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ctr">
              <a:buSzTx/>
            </a:pPr>
            <a:fld id="{9A0DB2DC-4C9A-4742-B13C-FB6460FD3503}" type="slidenum">
              <a:rPr lang="en-US" altLang="zh-CN" sz="1400" dirty="0">
                <a:latin typeface="Tahoma" panose="020B0604030504040204" pitchFamily="34" charset="0"/>
              </a:rPr>
              <a:t>18</a:t>
            </a:fld>
            <a:endParaRPr lang="en-US" altLang="zh-CN" sz="1400" dirty="0">
              <a:latin typeface="Tahoma" panose="020B0604030504040204" pitchFamily="34" charset="0"/>
            </a:endParaRPr>
          </a:p>
        </p:txBody>
      </p:sp>
      <p:sp>
        <p:nvSpPr>
          <p:cNvPr id="9220" name="Footer Placeholder 4"/>
          <p:cNvSpPr>
            <a:spLocks noGrp="1"/>
          </p:cNvSpPr>
          <p:nvPr>
            <p:ph type="ftr" sz="quarter" idx="11"/>
          </p:nvPr>
        </p:nvSpPr>
        <p:spPr>
          <a:xfrm>
            <a:off x="228600" y="6243638"/>
            <a:ext cx="1905000" cy="457200"/>
          </a:xfrm>
        </p:spPr>
        <p:txBody>
          <a:bodyPr vert="horz" wrap="square" lIns="91440" tIns="45720" rIns="91440" bIns="45720"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SzTx/>
            </a:pPr>
            <a:r>
              <a:rPr lang="en-US" sz="1400" dirty="0">
                <a:latin typeface="Tahoma" panose="020B0604030504040204" pitchFamily="34" charset="0"/>
              </a:rPr>
              <a:t>Bài tập lớn OOP - Nhóm XX -  Đề tài XX</a:t>
            </a:r>
          </a:p>
        </p:txBody>
      </p:sp>
      <p:pic>
        <p:nvPicPr>
          <p:cNvPr id="3" name="Picture 2"/>
          <p:cNvPicPr>
            <a:picLocks noChangeAspect="1"/>
          </p:cNvPicPr>
          <p:nvPr/>
        </p:nvPicPr>
        <p:blipFill>
          <a:blip r:embed="rId2"/>
          <a:stretch>
            <a:fillRect/>
          </a:stretch>
        </p:blipFill>
        <p:spPr>
          <a:xfrm>
            <a:off x="685902" y="2496157"/>
            <a:ext cx="7924592" cy="3747481"/>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4. Chương trình minh họa</a:t>
            </a:r>
            <a:endParaRPr lang="en-US"/>
          </a:p>
        </p:txBody>
      </p:sp>
      <p:pic>
        <p:nvPicPr>
          <p:cNvPr id="3" name="Picture 2"/>
          <p:cNvPicPr>
            <a:picLocks noChangeAspect="1"/>
          </p:cNvPicPr>
          <p:nvPr/>
        </p:nvPicPr>
        <p:blipFill>
          <a:blip r:embed="rId2"/>
          <a:stretch>
            <a:fillRect/>
          </a:stretch>
        </p:blipFill>
        <p:spPr>
          <a:xfrm>
            <a:off x="0" y="1447852"/>
            <a:ext cx="9144000" cy="52299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Title 1"/>
          <p:cNvSpPr>
            <a:spLocks noGrp="1"/>
          </p:cNvSpPr>
          <p:nvPr>
            <p:ph type="title"/>
          </p:nvPr>
        </p:nvSpPr>
        <p:spPr/>
        <p:txBody>
          <a:bodyPr vert="horz" wrap="square" lIns="91440" tIns="45720" rIns="91440" bIns="45720" anchor="b" anchorCtr="0"/>
          <a:lstStyle/>
          <a:p>
            <a:r>
              <a:rPr lang="en-US" dirty="0"/>
              <a:t>Nội dung</a:t>
            </a:r>
          </a:p>
        </p:txBody>
      </p:sp>
      <p:sp>
        <p:nvSpPr>
          <p:cNvPr id="5122" name="Content Placeholder 2"/>
          <p:cNvSpPr>
            <a:spLocks noGrp="1"/>
          </p:cNvSpPr>
          <p:nvPr>
            <p:ph idx="1"/>
          </p:nvPr>
        </p:nvSpPr>
        <p:spPr/>
        <p:txBody>
          <a:bodyPr vert="horz" wrap="square" lIns="91440" tIns="45720" rIns="91440" bIns="45720" anchor="t" anchorCtr="0"/>
          <a:lstStyle/>
          <a:p>
            <a:pPr marL="624205" indent="-514350">
              <a:buFont typeface="Trebuchet MS" panose="020B0603020202020204" pitchFamily="34" charset="0"/>
              <a:buAutoNum type="arabicPeriod"/>
            </a:pPr>
            <a:r>
              <a:rPr lang="en-US" dirty="0"/>
              <a:t>Giới thiệu về Đề tài</a:t>
            </a:r>
          </a:p>
          <a:p>
            <a:pPr marL="624205" indent="-514350">
              <a:buFont typeface="Trebuchet MS" panose="020B0603020202020204" pitchFamily="34" charset="0"/>
              <a:buAutoNum type="arabicPeriod"/>
            </a:pPr>
            <a:r>
              <a:rPr lang="en-US" dirty="0"/>
              <a:t>Phân tích thiết kế</a:t>
            </a:r>
          </a:p>
          <a:p>
            <a:pPr marL="624205" indent="-514350">
              <a:buFont typeface="Trebuchet MS" panose="020B0603020202020204" pitchFamily="34" charset="0"/>
              <a:buAutoNum type="arabicPeriod"/>
            </a:pPr>
            <a:r>
              <a:rPr lang="en-US" dirty="0"/>
              <a:t>Công nghệ và thuật toán sử dụng</a:t>
            </a:r>
          </a:p>
          <a:p>
            <a:pPr marL="624205" indent="-514350">
              <a:buFont typeface="Trebuchet MS" panose="020B0603020202020204" pitchFamily="34" charset="0"/>
              <a:buAutoNum type="arabicPeriod"/>
            </a:pPr>
            <a:r>
              <a:rPr lang="en-US" dirty="0"/>
              <a:t>Chương trình minh họa</a:t>
            </a:r>
          </a:p>
          <a:p>
            <a:pPr marL="624205" indent="-514350">
              <a:buFont typeface="Trebuchet MS" panose="020B0603020202020204" pitchFamily="34" charset="0"/>
              <a:buAutoNum type="arabicPeriod"/>
            </a:pPr>
            <a:r>
              <a:rPr lang="en-US" dirty="0"/>
              <a:t>Đánh giá ưu nhược điểm</a:t>
            </a:r>
          </a:p>
        </p:txBody>
      </p:sp>
      <p:sp>
        <p:nvSpPr>
          <p:cNvPr id="5123" name="Slide Number Placeholder 3"/>
          <p:cNvSpPr>
            <a:spLocks noGrp="1"/>
          </p:cNvSpPr>
          <p:nvPr>
            <p:ph type="sldNum" sz="quarter" idx="12"/>
          </p:nvPr>
        </p:nvSpPr>
        <p:spPr>
          <a:xfrm>
            <a:off x="3276600" y="6243638"/>
            <a:ext cx="2895600" cy="457200"/>
          </a:xfrm>
        </p:spPr>
        <p:txBody>
          <a:bodyPr vert="horz" wrap="square" lIns="91440" tIns="45720" rIns="91440" bIns="45720" anchor="b"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ctr">
              <a:buSzTx/>
            </a:pPr>
            <a:fld id="{9A0DB2DC-4C9A-4742-B13C-FB6460FD3503}" type="slidenum">
              <a:rPr lang="en-US" altLang="zh-CN" sz="1400" dirty="0">
                <a:latin typeface="Tahoma" panose="020B0604030504040204" pitchFamily="34" charset="0"/>
              </a:rPr>
              <a:t>2</a:t>
            </a:fld>
            <a:endParaRPr lang="en-US" altLang="zh-CN" sz="1400" dirty="0">
              <a:latin typeface="Tahoma" panose="020B0604030504040204" pitchFamily="34" charset="0"/>
            </a:endParaRPr>
          </a:p>
        </p:txBody>
      </p:sp>
      <p:sp>
        <p:nvSpPr>
          <p:cNvPr id="5124" name="Footer Placeholder 4"/>
          <p:cNvSpPr>
            <a:spLocks noGrp="1"/>
          </p:cNvSpPr>
          <p:nvPr>
            <p:ph type="ftr" sz="quarter" idx="11"/>
          </p:nvPr>
        </p:nvSpPr>
        <p:spPr>
          <a:xfrm>
            <a:off x="228600" y="6243638"/>
            <a:ext cx="1905000" cy="457200"/>
          </a:xfrm>
        </p:spPr>
        <p:txBody>
          <a:bodyPr vert="horz" wrap="square" lIns="91440" tIns="45720" rIns="91440" bIns="45720"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SzTx/>
            </a:pPr>
            <a:r>
              <a:rPr lang="en-US" sz="1400" dirty="0">
                <a:latin typeface="Tahoma" panose="020B0604030504040204" pitchFamily="34" charset="0"/>
              </a:rPr>
              <a:t>Bài tập lớn OOP - Nhóm XX -  Đề tài XX</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4. Chương trình minh họa</a:t>
            </a:r>
            <a:endParaRPr lang="en-US"/>
          </a:p>
        </p:txBody>
      </p:sp>
      <p:pic>
        <p:nvPicPr>
          <p:cNvPr id="6" name="Content Placeholder 5"/>
          <p:cNvPicPr>
            <a:picLocks noGrp="1"/>
          </p:cNvPicPr>
          <p:nvPr>
            <p:ph idx="1"/>
          </p:nvPr>
        </p:nvPicPr>
        <p:blipFill>
          <a:blip r:embed="rId2"/>
          <a:stretch>
            <a:fillRect/>
          </a:stretch>
        </p:blipFill>
        <p:spPr>
          <a:xfrm>
            <a:off x="228600" y="1810178"/>
            <a:ext cx="8726488" cy="3959957"/>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4. Chương trình minh họa</a:t>
            </a:r>
            <a:endParaRPr lang="en-US"/>
          </a:p>
        </p:txBody>
      </p:sp>
      <p:pic>
        <p:nvPicPr>
          <p:cNvPr id="7" name="Content Placeholder 6"/>
          <p:cNvPicPr>
            <a:picLocks noGrp="1"/>
          </p:cNvPicPr>
          <p:nvPr>
            <p:ph idx="1"/>
          </p:nvPr>
        </p:nvPicPr>
        <p:blipFill>
          <a:blip r:embed="rId2"/>
          <a:stretch>
            <a:fillRect/>
          </a:stretch>
        </p:blipFill>
        <p:spPr>
          <a:xfrm>
            <a:off x="217487" y="1524050"/>
            <a:ext cx="8726488" cy="4876672"/>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4. Chương trình minh họa</a:t>
            </a:r>
            <a:endParaRPr lang="en-US"/>
          </a:p>
        </p:txBody>
      </p:sp>
      <p:pic>
        <p:nvPicPr>
          <p:cNvPr id="6" name="Content Placeholder 5"/>
          <p:cNvPicPr>
            <a:picLocks noGrp="1"/>
          </p:cNvPicPr>
          <p:nvPr>
            <p:ph idx="1"/>
          </p:nvPr>
        </p:nvPicPr>
        <p:blipFill>
          <a:blip r:embed="rId2"/>
          <a:stretch>
            <a:fillRect/>
          </a:stretch>
        </p:blipFill>
        <p:spPr>
          <a:xfrm>
            <a:off x="228600" y="1447852"/>
            <a:ext cx="8726488" cy="4800473"/>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4. Chương trình minh họa</a:t>
            </a:r>
            <a:endParaRPr lang="en-US"/>
          </a:p>
        </p:txBody>
      </p:sp>
      <p:sp>
        <p:nvSpPr>
          <p:cNvPr id="3" name="Content Placeholder 2"/>
          <p:cNvSpPr>
            <a:spLocks noGrp="1"/>
          </p:cNvSpPr>
          <p:nvPr>
            <p:ph idx="1"/>
          </p:nvPr>
        </p:nvSpPr>
        <p:spPr/>
        <p:txBody>
          <a:bodyPr/>
          <a:lstStyle/>
          <a:p>
            <a:endParaRPr lang="en-US"/>
          </a:p>
        </p:txBody>
      </p:sp>
      <p:pic>
        <p:nvPicPr>
          <p:cNvPr id="6" name="Picture 5"/>
          <p:cNvPicPr/>
          <p:nvPr/>
        </p:nvPicPr>
        <p:blipFill>
          <a:blip r:embed="rId2"/>
          <a:stretch>
            <a:fillRect/>
          </a:stretch>
        </p:blipFill>
        <p:spPr>
          <a:xfrm>
            <a:off x="246109" y="1447800"/>
            <a:ext cx="8708979" cy="4684713"/>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4. Chương trình minh họa</a:t>
            </a:r>
            <a:endParaRPr lang="en-US"/>
          </a:p>
        </p:txBody>
      </p:sp>
      <p:pic>
        <p:nvPicPr>
          <p:cNvPr id="6" name="Content Placeholder 5"/>
          <p:cNvPicPr>
            <a:picLocks noGrp="1"/>
          </p:cNvPicPr>
          <p:nvPr>
            <p:ph idx="1"/>
          </p:nvPr>
        </p:nvPicPr>
        <p:blipFill>
          <a:blip r:embed="rId2"/>
          <a:stretch>
            <a:fillRect/>
          </a:stretch>
        </p:blipFill>
        <p:spPr>
          <a:xfrm>
            <a:off x="228600" y="1371654"/>
            <a:ext cx="8726488" cy="5105266"/>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4. Chương trình minh họa</a:t>
            </a:r>
            <a:endParaRPr lang="en-US"/>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228600" y="1437769"/>
            <a:ext cx="8726488" cy="512079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4. Chương trình minh họa</a:t>
            </a:r>
            <a:endParaRPr lang="en-US"/>
          </a:p>
        </p:txBody>
      </p:sp>
      <p:sp>
        <p:nvSpPr>
          <p:cNvPr id="3" name="Content Placeholder 2"/>
          <p:cNvSpPr>
            <a:spLocks noGrp="1"/>
          </p:cNvSpPr>
          <p:nvPr>
            <p:ph idx="1"/>
          </p:nvPr>
        </p:nvSpPr>
        <p:spPr/>
        <p:txBody>
          <a:bodyPr/>
          <a:lstStyle/>
          <a:p>
            <a:pPr marL="0" lvl="1"/>
            <a:r>
              <a:rPr lang="en-US" sz="3200" dirty="0">
                <a:sym typeface="+mn-ea"/>
              </a:rPr>
              <a:t>Chú ý chuẩn bị sẵn kịch bản (chạy chức năng nào, từng bước như thế nào…)</a:t>
            </a:r>
            <a:endParaRPr lang="en-US" sz="3200" dirty="0"/>
          </a:p>
          <a:p>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1"/>
          <p:cNvSpPr>
            <a:spLocks noGrp="1"/>
          </p:cNvSpPr>
          <p:nvPr>
            <p:ph type="title"/>
          </p:nvPr>
        </p:nvSpPr>
        <p:spPr/>
        <p:txBody>
          <a:bodyPr vert="horz" wrap="square" lIns="91440" tIns="45720" rIns="91440" bIns="45720" anchor="b" anchorCtr="0"/>
          <a:lstStyle/>
          <a:p>
            <a:r>
              <a:rPr lang="en-US" dirty="0"/>
              <a:t>5. Đánh giá ưu nhược điểm</a:t>
            </a:r>
          </a:p>
        </p:txBody>
      </p:sp>
      <p:sp>
        <p:nvSpPr>
          <p:cNvPr id="10242" name="Content Placeholder 2"/>
          <p:cNvSpPr>
            <a:spLocks noGrp="1"/>
          </p:cNvSpPr>
          <p:nvPr>
            <p:ph idx="1"/>
          </p:nvPr>
        </p:nvSpPr>
        <p:spPr/>
        <p:txBody>
          <a:bodyPr vert="horz" wrap="square" lIns="91440" tIns="45720" rIns="91440" bIns="45720" anchor="t" anchorCtr="0"/>
          <a:lstStyle/>
          <a:p>
            <a:r>
              <a:rPr lang="en-US" dirty="0"/>
              <a:t>Đã làm được </a:t>
            </a:r>
          </a:p>
          <a:p>
            <a:pPr marL="0" indent="0">
              <a:buNone/>
            </a:pPr>
            <a:r>
              <a:rPr lang="en-US" sz="2700" dirty="0"/>
              <a:t>+ Triển khai được một phần mềm quản lý khách sạn tương đối hoàn chỉnh với các chức năng chính như quản lý phòng, quản lý hóa đơn, quản lý nhân viên, quản lý khách hàng, quản lý dịch vụ.</a:t>
            </a:r>
          </a:p>
          <a:p>
            <a:pPr marL="0" indent="0">
              <a:buNone/>
            </a:pPr>
            <a:r>
              <a:rPr lang="en-US" sz="2700" dirty="0"/>
              <a:t>   + Đảm bảo việc đăng nhập thì mới có thể vào phần mềm để sử dụng và quản lý.</a:t>
            </a:r>
          </a:p>
          <a:p>
            <a:pPr marL="0" indent="0">
              <a:buNone/>
            </a:pPr>
            <a:r>
              <a:rPr lang="en-US" sz="2700" dirty="0"/>
              <a:t>   + Đảm bảo quyền sử dụng, quyền riêng tư và tính bảo mật đối với thông tin của người dùng.</a:t>
            </a:r>
          </a:p>
        </p:txBody>
      </p:sp>
      <p:sp>
        <p:nvSpPr>
          <p:cNvPr id="10243" name="Slide Number Placeholder 3"/>
          <p:cNvSpPr>
            <a:spLocks noGrp="1"/>
          </p:cNvSpPr>
          <p:nvPr>
            <p:ph type="sldNum" sz="quarter" idx="12"/>
          </p:nvPr>
        </p:nvSpPr>
        <p:spPr>
          <a:xfrm>
            <a:off x="3276600" y="6243638"/>
            <a:ext cx="2895600" cy="457200"/>
          </a:xfrm>
        </p:spPr>
        <p:txBody>
          <a:bodyPr vert="horz" wrap="square" lIns="91440" tIns="45720" rIns="91440" bIns="45720" anchor="b"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ctr">
              <a:buSzTx/>
            </a:pPr>
            <a:fld id="{9A0DB2DC-4C9A-4742-B13C-FB6460FD3503}" type="slidenum">
              <a:rPr lang="en-US" altLang="zh-CN" sz="1400" dirty="0">
                <a:latin typeface="Tahoma" panose="020B0604030504040204" pitchFamily="34" charset="0"/>
              </a:rPr>
              <a:t>27</a:t>
            </a:fld>
            <a:endParaRPr lang="en-US" altLang="zh-CN" sz="1400" dirty="0">
              <a:latin typeface="Tahoma" panose="020B0604030504040204" pitchFamily="34" charset="0"/>
            </a:endParaRPr>
          </a:p>
        </p:txBody>
      </p:sp>
      <p:sp>
        <p:nvSpPr>
          <p:cNvPr id="10244" name="Footer Placeholder 4"/>
          <p:cNvSpPr>
            <a:spLocks noGrp="1"/>
          </p:cNvSpPr>
          <p:nvPr>
            <p:ph type="ftr" sz="quarter" idx="11"/>
          </p:nvPr>
        </p:nvSpPr>
        <p:spPr>
          <a:xfrm>
            <a:off x="228600" y="6243638"/>
            <a:ext cx="1905000" cy="457200"/>
          </a:xfrm>
        </p:spPr>
        <p:txBody>
          <a:bodyPr vert="horz" wrap="square" lIns="91440" tIns="45720" rIns="91440" bIns="45720"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SzTx/>
            </a:pPr>
            <a:r>
              <a:rPr lang="en-US" sz="1400" dirty="0">
                <a:latin typeface="Tahoma" panose="020B0604030504040204" pitchFamily="34" charset="0"/>
              </a:rPr>
              <a:t>Bài tập lớn OOP - Nhóm XX -  Đề tài XX</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5. Đánh giá ưu nhược điểm</a:t>
            </a:r>
            <a:endParaRPr lang="en-US"/>
          </a:p>
        </p:txBody>
      </p:sp>
      <p:sp>
        <p:nvSpPr>
          <p:cNvPr id="3" name="Content Placeholder 2"/>
          <p:cNvSpPr>
            <a:spLocks noGrp="1"/>
          </p:cNvSpPr>
          <p:nvPr>
            <p:ph idx="1"/>
          </p:nvPr>
        </p:nvSpPr>
        <p:spPr/>
        <p:txBody>
          <a:bodyPr/>
          <a:lstStyle/>
          <a:p>
            <a:r>
              <a:rPr lang="en-US" dirty="0">
                <a:sym typeface="+mn-ea"/>
              </a:rPr>
              <a:t>Chưa làm được</a:t>
            </a:r>
          </a:p>
          <a:p>
            <a:pPr marL="0" indent="0">
              <a:buNone/>
            </a:pPr>
            <a:r>
              <a:rPr lang="en-US" sz="2700"/>
              <a:t>Phần mềm với quy mô, cơ sở dữ liệu nhỏ và các chức năng chưa tối ưu. Giao diện phần mềm còn đơn điệu, hạn chế chưa gây được nhiều sự thích thú khi sử dụng và còn thiếu nhiều tính năng hỗ trợ, tương tác với người dùng. Chưa thực hiện được chức năng thống kê doanh thu, in hóa đơn ra bằng pdf.</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5. Đánh giá ưu nhược điểm</a:t>
            </a:r>
            <a:endParaRPr lang="en-US"/>
          </a:p>
        </p:txBody>
      </p:sp>
      <p:sp>
        <p:nvSpPr>
          <p:cNvPr id="3" name="Content Placeholder 2"/>
          <p:cNvSpPr>
            <a:spLocks noGrp="1"/>
          </p:cNvSpPr>
          <p:nvPr>
            <p:ph idx="1"/>
          </p:nvPr>
        </p:nvSpPr>
        <p:spPr/>
        <p:txBody>
          <a:bodyPr/>
          <a:lstStyle/>
          <a:p>
            <a:r>
              <a:rPr lang="en-US"/>
              <a:t>Định hướng phát triển trong tương lai</a:t>
            </a:r>
          </a:p>
          <a:p>
            <a:pPr marL="0" indent="0">
              <a:buNone/>
            </a:pPr>
            <a:r>
              <a:rPr lang="en-US"/>
              <a:t>   </a:t>
            </a:r>
            <a:r>
              <a:rPr lang="en-US" sz="2700"/>
              <a:t>+ Tiếp tục thực hiện và phát triển các chức năng mở rộng còn thiếu.</a:t>
            </a:r>
          </a:p>
          <a:p>
            <a:pPr marL="0" indent="0">
              <a:buNone/>
            </a:pPr>
            <a:r>
              <a:rPr lang="en-US" sz="2700"/>
              <a:t>  + Xây dựng chương trình có thể thực thi trên nhiều hệ điều hành.</a:t>
            </a:r>
          </a:p>
          <a:p>
            <a:pPr marL="0" indent="0">
              <a:buNone/>
            </a:pPr>
            <a:r>
              <a:rPr lang="en-US" sz="2700"/>
              <a:t>  + Xây dựng phần cho phép khách hàng đăng ký thuê phòng trực tuyến, xem các thôngtin về khách sạn.</a:t>
            </a:r>
          </a:p>
          <a:p>
            <a:pPr marL="0" indent="0">
              <a:buNone/>
            </a:pPr>
            <a:r>
              <a:rPr lang="en-US" sz="2700"/>
              <a:t> + Xây dựng thêm các chức năng thống kê doanh thu, in hóa đơn và thanh toán qua các hình thức thẻ ngân hàng, ví điệntử, bitcoin,…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Title 1"/>
          <p:cNvSpPr>
            <a:spLocks noGrp="1"/>
          </p:cNvSpPr>
          <p:nvPr>
            <p:ph type="title"/>
          </p:nvPr>
        </p:nvSpPr>
        <p:spPr/>
        <p:txBody>
          <a:bodyPr vert="horz" wrap="square" lIns="91440" tIns="45720" rIns="91440" bIns="45720" anchor="b" anchorCtr="0"/>
          <a:lstStyle/>
          <a:p>
            <a:r>
              <a:rPr lang="en-US" dirty="0"/>
              <a:t>1. Giới thiệu về Đề tài</a:t>
            </a:r>
          </a:p>
        </p:txBody>
      </p:sp>
      <p:sp>
        <p:nvSpPr>
          <p:cNvPr id="6146" name="Content Placeholder 2"/>
          <p:cNvSpPr>
            <a:spLocks noGrp="1"/>
          </p:cNvSpPr>
          <p:nvPr>
            <p:ph idx="1"/>
          </p:nvPr>
        </p:nvSpPr>
        <p:spPr/>
        <p:txBody>
          <a:bodyPr vert="horz" wrap="square" lIns="91440" tIns="45720" rIns="91440" bIns="45720" anchor="t" anchorCtr="0"/>
          <a:lstStyle/>
          <a:p>
            <a:r>
              <a:rPr lang="en-US" dirty="0"/>
              <a:t>Giới thiệu sơ qua về đề tài</a:t>
            </a:r>
          </a:p>
          <a:p>
            <a:pPr lvl="1"/>
            <a:r>
              <a:rPr lang="en-US" dirty="0"/>
              <a:t>Hệ thống quản lí khách sạn:</a:t>
            </a:r>
          </a:p>
          <a:p>
            <a:pPr marL="457200" lvl="1" indent="0">
              <a:buNone/>
            </a:pPr>
            <a:r>
              <a:rPr lang="en-US" sz="2500" dirty="0"/>
              <a:t>+ Hệ thống quản lý khách sạn là một phần mềm được thiết kế để giúp các khách sạn và nhà nghỉ quản lý các hoạt động hàng ngày của họ một cách hiệu quả</a:t>
            </a:r>
          </a:p>
          <a:p>
            <a:pPr marL="457200" lvl="1" indent="0">
              <a:buNone/>
            </a:pPr>
            <a:r>
              <a:rPr lang="en-US" sz="2500" dirty="0"/>
              <a:t>+ Hệ thống quản lý khách sạn giúp chủ khách sạn cũng như các nhân viên có thể thực hiện các nhiệm vụ quản lý, phục vụ khách hàng khác nhau, giúp tối ưu hóa các hoạt động kinh doanh của khách sạn.</a:t>
            </a:r>
          </a:p>
        </p:txBody>
      </p:sp>
      <p:sp>
        <p:nvSpPr>
          <p:cNvPr id="6147" name="Slide Number Placeholder 3"/>
          <p:cNvSpPr>
            <a:spLocks noGrp="1"/>
          </p:cNvSpPr>
          <p:nvPr>
            <p:ph type="sldNum" sz="quarter" idx="12"/>
          </p:nvPr>
        </p:nvSpPr>
        <p:spPr>
          <a:xfrm>
            <a:off x="3276600" y="6243638"/>
            <a:ext cx="2895600" cy="457200"/>
          </a:xfrm>
        </p:spPr>
        <p:txBody>
          <a:bodyPr vert="horz" wrap="square" lIns="91440" tIns="45720" rIns="91440" bIns="45720" anchor="b"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ctr">
              <a:buSzTx/>
            </a:pPr>
            <a:fld id="{9A0DB2DC-4C9A-4742-B13C-FB6460FD3503}" type="slidenum">
              <a:rPr lang="en-US" altLang="zh-CN" sz="1400" dirty="0">
                <a:latin typeface="Tahoma" panose="020B0604030504040204" pitchFamily="34" charset="0"/>
              </a:rPr>
              <a:t>3</a:t>
            </a:fld>
            <a:endParaRPr lang="en-US" altLang="zh-CN" sz="1400" dirty="0">
              <a:latin typeface="Tahoma" panose="020B0604030504040204" pitchFamily="34" charset="0"/>
            </a:endParaRPr>
          </a:p>
        </p:txBody>
      </p:sp>
      <p:sp>
        <p:nvSpPr>
          <p:cNvPr id="6148" name="Footer Placeholder 4"/>
          <p:cNvSpPr>
            <a:spLocks noGrp="1"/>
          </p:cNvSpPr>
          <p:nvPr>
            <p:ph type="ftr" sz="quarter" idx="11"/>
          </p:nvPr>
        </p:nvSpPr>
        <p:spPr>
          <a:xfrm>
            <a:off x="228600" y="6243638"/>
            <a:ext cx="1905000" cy="457200"/>
          </a:xfrm>
        </p:spPr>
        <p:txBody>
          <a:bodyPr vert="horz" wrap="square" lIns="91440" tIns="45720" rIns="91440" bIns="45720"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SzTx/>
            </a:pPr>
            <a:r>
              <a:rPr lang="en-US" sz="1400" dirty="0">
                <a:latin typeface="Tahoma" panose="020B0604030504040204" pitchFamily="34" charset="0"/>
              </a:rPr>
              <a:t>Bài tập lớn OOP - Nhóm XX -  Đề tài XX</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2: phân tích và thiết kế</a:t>
            </a:r>
          </a:p>
        </p:txBody>
      </p:sp>
      <p:sp>
        <p:nvSpPr>
          <p:cNvPr id="3" name="Content Placeholder 2"/>
          <p:cNvSpPr>
            <a:spLocks noGrp="1"/>
          </p:cNvSpPr>
          <p:nvPr>
            <p:ph idx="1"/>
          </p:nvPr>
        </p:nvSpPr>
        <p:spPr/>
        <p:txBody>
          <a:bodyPr/>
          <a:lstStyle/>
          <a:p>
            <a:pPr lvl="1"/>
            <a:r>
              <a:rPr lang="en-US" sz="3200" dirty="0">
                <a:sym typeface="+mn-ea"/>
              </a:rPr>
              <a:t>Liên quan đến những gì</a:t>
            </a:r>
            <a:endParaRPr lang="en-US" sz="3200" dirty="0"/>
          </a:p>
          <a:p>
            <a:pPr marL="457200" lvl="1" indent="0">
              <a:buNone/>
            </a:pPr>
            <a:r>
              <a:rPr lang="en-US" sz="2700" b="1"/>
              <a:t>+ Quản lý phòng:</a:t>
            </a:r>
            <a:r>
              <a:rPr lang="en-US" sz="2700"/>
              <a:t> Giúp khách sạn theo dõi và quản lý các đặt phòng của khách hàng, bao gồm đặt phòng trực tuyến, cập nhật tình trạng phòng, và kiểm tra sẵn có của phòng.</a:t>
            </a:r>
          </a:p>
          <a:p>
            <a:pPr marL="457200" lvl="1" indent="0">
              <a:buNone/>
            </a:pPr>
            <a:r>
              <a:rPr lang="en-US" sz="2700" b="1"/>
              <a:t>+ Quản lý khách hàng:</a:t>
            </a:r>
            <a:r>
              <a:rPr lang="en-US" sz="2700"/>
              <a:t> Lưu trữ thông tin chi tiết về khách hàng, giúp theo dõi lịch sử lưu trú, sở thích, và các yêu cầu đặc biệt của khách.</a:t>
            </a:r>
          </a:p>
          <a:p>
            <a:pPr marL="457200" lvl="1" indent="0">
              <a:buNone/>
            </a:pPr>
            <a:r>
              <a:rPr lang="en-US" sz="2700" b="1"/>
              <a:t>+Quản lý nhân viên: </a:t>
            </a:r>
            <a:r>
              <a:rPr lang="en-US" sz="2700"/>
              <a:t>Quản lý lịch làm việc, chấm công, và hiệu suất làm việc của nhân viên.</a:t>
            </a:r>
          </a:p>
          <a:p>
            <a:pPr marL="457200" lvl="1" indent="0">
              <a:buNone/>
            </a:pPr>
            <a:endParaRPr lang="en-US" sz="27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2: Phân tích và thiết kế</a:t>
            </a:r>
          </a:p>
        </p:txBody>
      </p:sp>
      <p:sp>
        <p:nvSpPr>
          <p:cNvPr id="3" name="Content Placeholder 2"/>
          <p:cNvSpPr>
            <a:spLocks noGrp="1"/>
          </p:cNvSpPr>
          <p:nvPr>
            <p:ph idx="1"/>
          </p:nvPr>
        </p:nvSpPr>
        <p:spPr/>
        <p:txBody>
          <a:bodyPr/>
          <a:lstStyle/>
          <a:p>
            <a:r>
              <a:rPr lang="en-US" sz="2700" b="1"/>
              <a:t>+ Quản lý dịch vụ:</a:t>
            </a:r>
            <a:r>
              <a:rPr lang="en-US" sz="2700"/>
              <a:t> Là một phần quan trọng, giúp đảm bảo rằng tất cả các dịch vụ cung cấp cho khách hàng đều được quản lý và điều hành một cách hiệu quả.</a:t>
            </a:r>
          </a:p>
          <a:p>
            <a:r>
              <a:rPr lang="en-US" sz="2700" b="1"/>
              <a:t>+ Quản lý hóa đơn: </a:t>
            </a:r>
            <a:r>
              <a:rPr lang="en-US" sz="2700"/>
              <a:t>Là một phần quan trọng trong hệ thống quản lý khách sạn, giúp đảm bảo rằng tất cả các giao dịch tài chính đều được theo dõi chính xác và hiệu quả.</a:t>
            </a:r>
          </a:p>
          <a:p>
            <a:r>
              <a:rPr lang="en-US" sz="2700" b="1"/>
              <a:t>+ Quản lý doanh thu:</a:t>
            </a:r>
            <a:r>
              <a:rPr lang="en-US" sz="2700"/>
              <a:t> Quản lý thu chi, xuất hóa đơn, theo dõi doanh thu, và báo cáo tài chính.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2. Phân tích thiết kế</a:t>
            </a:r>
            <a:endParaRPr lang="en-US"/>
          </a:p>
        </p:txBody>
      </p:sp>
      <p:sp>
        <p:nvSpPr>
          <p:cNvPr id="3" name="Content Placeholder 2"/>
          <p:cNvSpPr>
            <a:spLocks noGrp="1"/>
          </p:cNvSpPr>
          <p:nvPr>
            <p:ph idx="1"/>
          </p:nvPr>
        </p:nvSpPr>
        <p:spPr/>
        <p:txBody>
          <a:bodyPr/>
          <a:lstStyle/>
          <a:p>
            <a:r>
              <a:rPr lang="en-US" sz="2700" dirty="0">
                <a:sym typeface="+mn-ea"/>
              </a:rPr>
              <a:t>Phân công công việc cho các thành viên trong nhóm (chi tiết)</a:t>
            </a:r>
            <a:endParaRPr lang="en-US" sz="2700"/>
          </a:p>
          <a:p>
            <a:pPr marL="0" indent="0">
              <a:buNone/>
            </a:pPr>
            <a:endParaRPr lang="en-US" sz="2700"/>
          </a:p>
        </p:txBody>
      </p:sp>
      <p:graphicFrame>
        <p:nvGraphicFramePr>
          <p:cNvPr id="5" name="Table 4"/>
          <p:cNvGraphicFramePr/>
          <p:nvPr>
            <p:custDataLst>
              <p:tags r:id="rId1"/>
            </p:custDataLst>
          </p:nvPr>
        </p:nvGraphicFramePr>
        <p:xfrm>
          <a:off x="434975" y="2665730"/>
          <a:ext cx="8428990" cy="2880360"/>
        </p:xfrm>
        <a:graphic>
          <a:graphicData uri="http://schemas.openxmlformats.org/drawingml/2006/table">
            <a:tbl>
              <a:tblPr/>
              <a:tblGrid>
                <a:gridCol w="4214495">
                  <a:extLst>
                    <a:ext uri="{9D8B030D-6E8A-4147-A177-3AD203B41FA5}">
                      <a16:colId xmlns:a16="http://schemas.microsoft.com/office/drawing/2014/main" val="20000"/>
                    </a:ext>
                  </a:extLst>
                </a:gridCol>
                <a:gridCol w="4214495">
                  <a:extLst>
                    <a:ext uri="{9D8B030D-6E8A-4147-A177-3AD203B41FA5}">
                      <a16:colId xmlns:a16="http://schemas.microsoft.com/office/drawing/2014/main" val="20001"/>
                    </a:ext>
                  </a:extLst>
                </a:gridCol>
              </a:tblGrid>
              <a:tr h="411480">
                <a:tc>
                  <a:txBody>
                    <a:bodyPr/>
                    <a:lstStyle/>
                    <a:p>
                      <a:pPr marL="0" indent="0" algn="ctr">
                        <a:spcBef>
                          <a:spcPct val="0"/>
                        </a:spcBef>
                        <a:spcAft>
                          <a:spcPct val="0"/>
                        </a:spcAft>
                      </a:pPr>
                      <a:r>
                        <a:rPr sz="2700">
                          <a:latin typeface="Times New Roman" panose="02020603050405020304"/>
                          <a:ea typeface="Times New Roman" panose="02020603050405020304"/>
                        </a:rPr>
                        <a:t>Họ tên</a:t>
                      </a:r>
                    </a:p>
                  </a:txBody>
                  <a:tcPr marL="68580" marR="68580" marT="0" marB="0">
                    <a:lnL w="6350" cap="flat" cmpd="sng">
                      <a:solidFill>
                        <a:srgbClr val="000008"/>
                      </a:solidFill>
                      <a:prstDash val="solid"/>
                      <a:headEnd type="none" w="med" len="med"/>
                      <a:tailEnd type="none" w="med" len="med"/>
                    </a:lnL>
                    <a:lnR w="1270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12700" cap="flat" cmpd="sng">
                      <a:solidFill>
                        <a:srgbClr val="000008"/>
                      </a:solidFill>
                      <a:prstDash val="solid"/>
                      <a:headEnd type="none" w="med" len="med"/>
                      <a:tailEnd type="none" w="med" len="med"/>
                    </a:lnB>
                    <a:noFill/>
                  </a:tcPr>
                </a:tc>
                <a:tc>
                  <a:txBody>
                    <a:bodyPr/>
                    <a:lstStyle/>
                    <a:p>
                      <a:pPr marL="0" indent="0" algn="ctr">
                        <a:spcBef>
                          <a:spcPct val="0"/>
                        </a:spcBef>
                        <a:spcAft>
                          <a:spcPct val="0"/>
                        </a:spcAft>
                      </a:pPr>
                      <a:r>
                        <a:rPr sz="2700">
                          <a:latin typeface="Times New Roman" panose="02020603050405020304"/>
                          <a:ea typeface="Times New Roman" panose="02020603050405020304"/>
                        </a:rPr>
                        <a:t>Công việc</a:t>
                      </a:r>
                    </a:p>
                  </a:txBody>
                  <a:tcPr marL="68580" marR="68580" marT="0" marB="0">
                    <a:lnL w="12700" cap="flat" cmpd="sng">
                      <a:solidFill>
                        <a:srgbClr val="000008"/>
                      </a:solidFill>
                      <a:prstDash val="solid"/>
                      <a:headEnd type="none" w="med" len="med"/>
                      <a:tailEnd type="none" w="med" len="med"/>
                    </a:lnL>
                    <a:lnR w="1270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12700" cap="flat" cmpd="sng">
                      <a:solidFill>
                        <a:srgbClr val="000008"/>
                      </a:solidFill>
                      <a:prstDash val="solid"/>
                      <a:headEnd type="none" w="med" len="med"/>
                      <a:tailEnd type="none" w="med" len="med"/>
                    </a:lnB>
                    <a:noFill/>
                  </a:tcPr>
                </a:tc>
                <a:extLst>
                  <a:ext uri="{0D108BD9-81ED-4DB2-BD59-A6C34878D82A}">
                    <a16:rowId xmlns:a16="http://schemas.microsoft.com/office/drawing/2014/main" val="10000"/>
                  </a:ext>
                </a:extLst>
              </a:tr>
              <a:tr h="1234440">
                <a:tc>
                  <a:txBody>
                    <a:bodyPr/>
                    <a:lstStyle/>
                    <a:p>
                      <a:pPr marL="0" indent="0" algn="ctr">
                        <a:spcBef>
                          <a:spcPct val="0"/>
                        </a:spcBef>
                        <a:spcAft>
                          <a:spcPct val="0"/>
                        </a:spcAft>
                      </a:pPr>
                      <a:r>
                        <a:rPr sz="2700">
                          <a:latin typeface="Times New Roman" panose="02020603050405020304"/>
                          <a:ea typeface="Times New Roman" panose="02020603050405020304"/>
                        </a:rPr>
                        <a:t>Phạm Công Dũng</a:t>
                      </a:r>
                    </a:p>
                  </a:txBody>
                  <a:tcPr marL="68580" marR="68580" marT="0" marB="0">
                    <a:lnL w="6350" cap="flat" cmpd="sng">
                      <a:solidFill>
                        <a:srgbClr val="000008"/>
                      </a:solidFill>
                      <a:prstDash val="solid"/>
                      <a:headEnd type="none" w="med" len="med"/>
                      <a:tailEnd type="none" w="med" len="med"/>
                    </a:lnL>
                    <a:lnR w="12700" cap="flat" cmpd="sng">
                      <a:solidFill>
                        <a:srgbClr val="000008"/>
                      </a:solidFill>
                      <a:prstDash val="solid"/>
                      <a:headEnd type="none" w="med" len="med"/>
                      <a:tailEnd type="none" w="med" len="med"/>
                    </a:lnR>
                    <a:lnT w="12700" cap="flat" cmpd="sng">
                      <a:solidFill>
                        <a:srgbClr val="000008"/>
                      </a:solidFill>
                      <a:prstDash val="solid"/>
                      <a:headEnd type="none" w="med" len="med"/>
                      <a:tailEnd type="none" w="med" len="med"/>
                    </a:lnT>
                    <a:lnB w="12700" cap="flat" cmpd="sng">
                      <a:solidFill>
                        <a:srgbClr val="000008"/>
                      </a:solidFill>
                      <a:prstDash val="solid"/>
                      <a:headEnd type="none" w="med" len="med"/>
                      <a:tailEnd type="none" w="med" len="med"/>
                    </a:lnB>
                    <a:noFill/>
                  </a:tcPr>
                </a:tc>
                <a:tc>
                  <a:txBody>
                    <a:bodyPr/>
                    <a:lstStyle/>
                    <a:p>
                      <a:pPr marL="0" indent="0" algn="just">
                        <a:spcBef>
                          <a:spcPct val="0"/>
                        </a:spcBef>
                        <a:spcAft>
                          <a:spcPct val="0"/>
                        </a:spcAft>
                      </a:pPr>
                      <a:r>
                        <a:rPr sz="2700">
                          <a:latin typeface="Times New Roman" panose="02020603050405020304"/>
                          <a:ea typeface="Times New Roman" panose="02020603050405020304"/>
                        </a:rPr>
                        <a:t>Thiết kế giao diện, thiết kế data, lập trình viên, kiểm thử hệ thống</a:t>
                      </a:r>
                    </a:p>
                  </a:txBody>
                  <a:tcPr marL="68580" marR="68580" marT="0" marB="0">
                    <a:lnL w="12700" cap="flat" cmpd="sng">
                      <a:solidFill>
                        <a:srgbClr val="000008"/>
                      </a:solidFill>
                      <a:prstDash val="solid"/>
                      <a:headEnd type="none" w="med" len="med"/>
                      <a:tailEnd type="none" w="med" len="med"/>
                    </a:lnL>
                    <a:lnR w="12700" cap="flat" cmpd="sng">
                      <a:solidFill>
                        <a:srgbClr val="000008"/>
                      </a:solidFill>
                      <a:prstDash val="solid"/>
                      <a:headEnd type="none" w="med" len="med"/>
                      <a:tailEnd type="none" w="med" len="med"/>
                    </a:lnR>
                    <a:lnT w="12700" cap="flat" cmpd="sng">
                      <a:solidFill>
                        <a:srgbClr val="000008"/>
                      </a:solidFill>
                      <a:prstDash val="solid"/>
                      <a:headEnd type="none" w="med" len="med"/>
                      <a:tailEnd type="none" w="med" len="med"/>
                    </a:lnT>
                    <a:lnB w="12700" cap="flat" cmpd="sng">
                      <a:solidFill>
                        <a:srgbClr val="000008"/>
                      </a:solidFill>
                      <a:prstDash val="solid"/>
                      <a:headEnd type="none" w="med" len="med"/>
                      <a:tailEnd type="none" w="med" len="med"/>
                    </a:lnB>
                    <a:noFill/>
                  </a:tcPr>
                </a:tc>
                <a:extLst>
                  <a:ext uri="{0D108BD9-81ED-4DB2-BD59-A6C34878D82A}">
                    <a16:rowId xmlns:a16="http://schemas.microsoft.com/office/drawing/2014/main" val="10001"/>
                  </a:ext>
                </a:extLst>
              </a:tr>
              <a:tr h="1234440">
                <a:tc>
                  <a:txBody>
                    <a:bodyPr/>
                    <a:lstStyle/>
                    <a:p>
                      <a:pPr marL="0" indent="0" algn="ctr">
                        <a:spcBef>
                          <a:spcPct val="0"/>
                        </a:spcBef>
                        <a:spcAft>
                          <a:spcPct val="0"/>
                        </a:spcAft>
                      </a:pPr>
                      <a:r>
                        <a:rPr sz="2700">
                          <a:latin typeface="Times New Roman" panose="02020603050405020304"/>
                          <a:ea typeface="Times New Roman" panose="02020603050405020304"/>
                        </a:rPr>
                        <a:t>Trần Xuân Thành</a:t>
                      </a:r>
                    </a:p>
                  </a:txBody>
                  <a:tcPr marL="68580" marR="68580" marT="0" marB="0">
                    <a:lnL w="6350" cap="flat" cmpd="sng">
                      <a:solidFill>
                        <a:srgbClr val="000008"/>
                      </a:solidFill>
                      <a:prstDash val="solid"/>
                      <a:headEnd type="none" w="med" len="med"/>
                      <a:tailEnd type="none" w="med" len="med"/>
                    </a:lnL>
                    <a:lnR w="12700" cap="flat" cmpd="sng">
                      <a:solidFill>
                        <a:srgbClr val="000008"/>
                      </a:solidFill>
                      <a:prstDash val="solid"/>
                      <a:headEnd type="none" w="med" len="med"/>
                      <a:tailEnd type="none" w="med" len="med"/>
                    </a:lnR>
                    <a:lnT w="12700" cap="flat" cmpd="sng">
                      <a:solidFill>
                        <a:srgbClr val="000008"/>
                      </a:solidFill>
                      <a:prstDash val="solid"/>
                      <a:headEnd type="none" w="med" len="med"/>
                      <a:tailEnd type="none" w="med" len="med"/>
                    </a:lnT>
                    <a:lnB w="12700" cap="flat" cmpd="sng">
                      <a:solidFill>
                        <a:srgbClr val="000008"/>
                      </a:solidFill>
                      <a:prstDash val="solid"/>
                      <a:headEnd type="none" w="med" len="med"/>
                      <a:tailEnd type="none" w="med" len="med"/>
                    </a:lnB>
                    <a:noFill/>
                  </a:tcPr>
                </a:tc>
                <a:tc>
                  <a:txBody>
                    <a:bodyPr/>
                    <a:lstStyle/>
                    <a:p>
                      <a:pPr marL="0" indent="0" algn="just">
                        <a:spcBef>
                          <a:spcPct val="0"/>
                        </a:spcBef>
                        <a:spcAft>
                          <a:spcPct val="0"/>
                        </a:spcAft>
                      </a:pPr>
                      <a:r>
                        <a:rPr sz="2700">
                          <a:latin typeface="Times New Roman" panose="02020603050405020304"/>
                          <a:ea typeface="Times New Roman" panose="02020603050405020304"/>
                        </a:rPr>
                        <a:t>Phân tích hệ thống, đặc tả usecase, báo cáo word, powerpoint.</a:t>
                      </a:r>
                    </a:p>
                  </a:txBody>
                  <a:tcPr marL="68580" marR="68580" marT="0" marB="0">
                    <a:lnL w="12700" cap="flat" cmpd="sng">
                      <a:solidFill>
                        <a:srgbClr val="000008"/>
                      </a:solidFill>
                      <a:prstDash val="solid"/>
                      <a:headEnd type="none" w="med" len="med"/>
                      <a:tailEnd type="none" w="med" len="med"/>
                    </a:lnL>
                    <a:lnR w="12700" cap="flat" cmpd="sng">
                      <a:solidFill>
                        <a:srgbClr val="000008"/>
                      </a:solidFill>
                      <a:prstDash val="solid"/>
                      <a:headEnd type="none" w="med" len="med"/>
                      <a:tailEnd type="none" w="med" len="med"/>
                    </a:lnR>
                    <a:lnT w="12700" cap="flat" cmpd="sng">
                      <a:solidFill>
                        <a:srgbClr val="000008"/>
                      </a:solidFill>
                      <a:prstDash val="solid"/>
                      <a:headEnd type="none" w="med" len="med"/>
                      <a:tailEnd type="none" w="med" len="med"/>
                    </a:lnT>
                    <a:lnB w="12700" cap="flat" cmpd="sng">
                      <a:solidFill>
                        <a:srgbClr val="000008"/>
                      </a:solidFill>
                      <a:prstDash val="solid"/>
                      <a:headEnd type="none" w="med" len="med"/>
                      <a:tailEnd type="none" w="med" len="med"/>
                    </a:lnB>
                    <a:no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title"/>
          </p:nvPr>
        </p:nvSpPr>
        <p:spPr/>
        <p:txBody>
          <a:bodyPr vert="horz" wrap="square" lIns="91440" tIns="45720" rIns="91440" bIns="45720" anchor="b" anchorCtr="0"/>
          <a:lstStyle/>
          <a:p>
            <a:r>
              <a:rPr lang="en-US" dirty="0"/>
              <a:t>2. Phân tích thiết kế</a:t>
            </a:r>
          </a:p>
        </p:txBody>
      </p:sp>
      <p:sp>
        <p:nvSpPr>
          <p:cNvPr id="7170" name="Content Placeholder 2"/>
          <p:cNvSpPr>
            <a:spLocks noGrp="1"/>
          </p:cNvSpPr>
          <p:nvPr>
            <p:ph idx="1"/>
          </p:nvPr>
        </p:nvSpPr>
        <p:spPr/>
        <p:txBody>
          <a:bodyPr vert="horz" wrap="square" lIns="91440" tIns="45720" rIns="91440" bIns="45720" anchor="t" anchorCtr="0"/>
          <a:lstStyle/>
          <a:p>
            <a:r>
              <a:rPr lang="en-US" dirty="0"/>
              <a:t>Biểu đồ use case</a:t>
            </a:r>
          </a:p>
          <a:p>
            <a:pPr marL="0" indent="0">
              <a:buNone/>
            </a:pPr>
            <a:endParaRPr lang="en-US" dirty="0"/>
          </a:p>
        </p:txBody>
      </p:sp>
      <p:sp>
        <p:nvSpPr>
          <p:cNvPr id="7171" name="Slide Number Placeholder 3"/>
          <p:cNvSpPr>
            <a:spLocks noGrp="1"/>
          </p:cNvSpPr>
          <p:nvPr>
            <p:ph type="sldNum" sz="quarter" idx="12"/>
          </p:nvPr>
        </p:nvSpPr>
        <p:spPr>
          <a:xfrm>
            <a:off x="3276600" y="6243638"/>
            <a:ext cx="2895600" cy="457200"/>
          </a:xfrm>
        </p:spPr>
        <p:txBody>
          <a:bodyPr vert="horz" wrap="square" lIns="91440" tIns="45720" rIns="91440" bIns="45720" anchor="b"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ctr">
              <a:buSzTx/>
            </a:pPr>
            <a:fld id="{9A0DB2DC-4C9A-4742-B13C-FB6460FD3503}" type="slidenum">
              <a:rPr lang="en-US" altLang="zh-CN" sz="1400" dirty="0">
                <a:latin typeface="Tahoma" panose="020B0604030504040204" pitchFamily="34" charset="0"/>
              </a:rPr>
              <a:t>7</a:t>
            </a:fld>
            <a:endParaRPr lang="en-US" altLang="zh-CN" sz="1400" dirty="0">
              <a:latin typeface="Tahoma" panose="020B0604030504040204" pitchFamily="34" charset="0"/>
            </a:endParaRPr>
          </a:p>
        </p:txBody>
      </p:sp>
      <p:sp>
        <p:nvSpPr>
          <p:cNvPr id="7172" name="Footer Placeholder 4"/>
          <p:cNvSpPr>
            <a:spLocks noGrp="1"/>
          </p:cNvSpPr>
          <p:nvPr>
            <p:ph type="ftr" sz="quarter" idx="11"/>
          </p:nvPr>
        </p:nvSpPr>
        <p:spPr>
          <a:xfrm>
            <a:off x="228600" y="6243638"/>
            <a:ext cx="1905000" cy="457200"/>
          </a:xfrm>
        </p:spPr>
        <p:txBody>
          <a:bodyPr vert="horz" wrap="square" lIns="91440" tIns="45720" rIns="91440" bIns="45720" anchor="t"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SzTx/>
            </a:pPr>
            <a:r>
              <a:rPr lang="en-US" sz="1400" dirty="0">
                <a:latin typeface="Tahoma" panose="020B0604030504040204" pitchFamily="34" charset="0"/>
              </a:rPr>
              <a:t>Bài tập lớn OOP - Nhóm XX -  Đề tài XX</a:t>
            </a:r>
          </a:p>
        </p:txBody>
      </p:sp>
      <p:pic>
        <p:nvPicPr>
          <p:cNvPr id="4" name="Picture 3"/>
          <p:cNvPicPr>
            <a:picLocks noChangeAspect="1"/>
          </p:cNvPicPr>
          <p:nvPr>
            <p:custDataLst>
              <p:tags r:id="rId1"/>
            </p:custDataLst>
          </p:nvPr>
        </p:nvPicPr>
        <p:blipFill>
          <a:blip r:embed="rId4"/>
          <a:stretch>
            <a:fillRect/>
          </a:stretch>
        </p:blipFill>
        <p:spPr>
          <a:xfrm>
            <a:off x="685800" y="1909445"/>
            <a:ext cx="7559040" cy="438213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2. Phân tích thiết kế</a:t>
            </a:r>
            <a:endParaRPr lang="en-US"/>
          </a:p>
        </p:txBody>
      </p:sp>
      <p:sp>
        <p:nvSpPr>
          <p:cNvPr id="3" name="Content Placeholder 2"/>
          <p:cNvSpPr>
            <a:spLocks noGrp="1"/>
          </p:cNvSpPr>
          <p:nvPr>
            <p:ph idx="1"/>
          </p:nvPr>
        </p:nvSpPr>
        <p:spPr/>
        <p:txBody>
          <a:bodyPr/>
          <a:lstStyle/>
          <a:p>
            <a:r>
              <a:rPr lang="en-US" dirty="0">
                <a:sym typeface="+mn-ea"/>
              </a:rPr>
              <a:t>Có thể đưa ra 1 biểu đồ trình tự cho 1 use case quan trọng của hệ thống</a:t>
            </a:r>
            <a:endParaRPr lang="en-US" dirty="0"/>
          </a:p>
          <a:p>
            <a:pPr marL="0" indent="0">
              <a:buNone/>
            </a:pPr>
            <a:endParaRPr lang="en-US"/>
          </a:p>
        </p:txBody>
      </p:sp>
      <p:pic>
        <p:nvPicPr>
          <p:cNvPr id="4" name="Picture 3"/>
          <p:cNvPicPr>
            <a:picLocks noChangeAspect="1"/>
          </p:cNvPicPr>
          <p:nvPr>
            <p:custDataLst>
              <p:tags r:id="rId1"/>
            </p:custDataLst>
          </p:nvPr>
        </p:nvPicPr>
        <p:blipFill>
          <a:blip r:embed="rId3"/>
          <a:stretch>
            <a:fillRect/>
          </a:stretch>
        </p:blipFill>
        <p:spPr>
          <a:xfrm>
            <a:off x="499745" y="2514600"/>
            <a:ext cx="8039735" cy="408495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ym typeface="+mn-ea"/>
              </a:rPr>
              <a:t>2. Phân tích thiết kế</a:t>
            </a:r>
            <a:endParaRPr lang="en-US"/>
          </a:p>
        </p:txBody>
      </p:sp>
      <p:sp>
        <p:nvSpPr>
          <p:cNvPr id="3" name="Content Placeholder 2"/>
          <p:cNvSpPr>
            <a:spLocks noGrp="1"/>
          </p:cNvSpPr>
          <p:nvPr>
            <p:ph idx="1"/>
          </p:nvPr>
        </p:nvSpPr>
        <p:spPr/>
        <p:txBody>
          <a:bodyPr/>
          <a:lstStyle/>
          <a:p>
            <a:r>
              <a:rPr lang="en-US" dirty="0">
                <a:sym typeface="+mn-ea"/>
              </a:rPr>
              <a:t>Biểu đồ lớp</a:t>
            </a:r>
          </a:p>
          <a:p>
            <a:pPr marL="0" indent="0">
              <a:buNone/>
            </a:pPr>
            <a:endParaRPr lang="en-US"/>
          </a:p>
        </p:txBody>
      </p:sp>
      <p:pic>
        <p:nvPicPr>
          <p:cNvPr id="5" name="Picture 4"/>
          <p:cNvPicPr>
            <a:picLocks noChangeAspect="1"/>
          </p:cNvPicPr>
          <p:nvPr>
            <p:custDataLst>
              <p:tags r:id="rId1"/>
            </p:custDataLst>
          </p:nvPr>
        </p:nvPicPr>
        <p:blipFill>
          <a:blip r:embed="rId3"/>
          <a:stretch>
            <a:fillRect/>
          </a:stretch>
        </p:blipFill>
        <p:spPr>
          <a:xfrm>
            <a:off x="685800" y="2042160"/>
            <a:ext cx="7736205" cy="4436110"/>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BLE_ENDDRAG_ORIGIN_RECT" val="663*220"/>
  <p:tag name="TABLE_ENDDRAG_RECT" val="34*216*663*220"/>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Blends">
  <a:themeElements>
    <a:clrScheme name="Blends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smtClean="0">
            <a:ln>
              <a:noFill/>
            </a:ln>
            <a:solidFill>
              <a:schemeClr val="tx1"/>
            </a:solidFill>
            <a:effectLst/>
            <a:latin typeface="Tahoma" panose="020B060403050404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smtClean="0">
            <a:ln>
              <a:noFill/>
            </a:ln>
            <a:solidFill>
              <a:schemeClr val="tx1"/>
            </a:solidFill>
            <a:effectLst/>
            <a:latin typeface="Tahoma" panose="020B0604030504040204" pitchFamily="34" charset="0"/>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4">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Chapter1_Cao</Template>
  <TotalTime>59</TotalTime>
  <Words>1760</Words>
  <Application>Microsoft Office PowerPoint</Application>
  <PresentationFormat>On-screen Show (4:3)</PresentationFormat>
  <Paragraphs>104</Paragraphs>
  <Slides>29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Tahoma</vt:lpstr>
      <vt:lpstr>Times New Roman</vt:lpstr>
      <vt:lpstr>Trebuchet MS</vt:lpstr>
      <vt:lpstr>Wingdings</vt:lpstr>
      <vt:lpstr>Blends</vt:lpstr>
      <vt:lpstr>&lt;Quản Lí Khách Sạn&gt;</vt:lpstr>
      <vt:lpstr>Nội dung</vt:lpstr>
      <vt:lpstr>1. Giới thiệu về Đề tài</vt:lpstr>
      <vt:lpstr>2: phân tích và thiết kế</vt:lpstr>
      <vt:lpstr>2: Phân tích và thiết kế</vt:lpstr>
      <vt:lpstr>2. Phân tích thiết kế</vt:lpstr>
      <vt:lpstr>2. Phân tích thiết kế</vt:lpstr>
      <vt:lpstr>2. Phân tích thiết kế</vt:lpstr>
      <vt:lpstr>2. Phân tích thiết kế</vt:lpstr>
      <vt:lpstr>2. Phân tích thiết kế</vt:lpstr>
      <vt:lpstr>3. Công nghệ và thuật toán sử dụng</vt:lpstr>
      <vt:lpstr>PowerPoint Presentation</vt:lpstr>
      <vt:lpstr>3. Công nghệ và thuật toán sử dụng</vt:lpstr>
      <vt:lpstr>3. Công nghệ và thuật toán sử dụng</vt:lpstr>
      <vt:lpstr>3. Công nghệ và thuật toán sử dụng</vt:lpstr>
      <vt:lpstr>3. Công nghệ và thuật toán sử dụng</vt:lpstr>
      <vt:lpstr>3. Công nghệ và thuật toán sử dụng</vt:lpstr>
      <vt:lpstr>4. Chương trình minh họa</vt:lpstr>
      <vt:lpstr>4. Chương trình minh họa</vt:lpstr>
      <vt:lpstr>4. Chương trình minh họa</vt:lpstr>
      <vt:lpstr>4. Chương trình minh họa</vt:lpstr>
      <vt:lpstr>4. Chương trình minh họa</vt:lpstr>
      <vt:lpstr>4. Chương trình minh họa</vt:lpstr>
      <vt:lpstr>4. Chương trình minh họa</vt:lpstr>
      <vt:lpstr>4. Chương trình minh họa</vt:lpstr>
      <vt:lpstr>4. Chương trình minh họa</vt:lpstr>
      <vt:lpstr>5. Đánh giá ưu nhược điểm</vt:lpstr>
      <vt:lpstr>5. Đánh giá ưu nhược điểm</vt:lpstr>
      <vt:lpstr>5. Đánh giá ưu nhược điểm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DatTT</dc:creator>
  <cp:lastModifiedBy>ADMIN</cp:lastModifiedBy>
  <cp:revision>185</cp:revision>
  <dcterms:created xsi:type="dcterms:W3CDTF">2010-07-07T04:33:00Z</dcterms:created>
  <dcterms:modified xsi:type="dcterms:W3CDTF">2024-11-25T08:18:20Z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765997D964D54C0D998ED1A2FE877918_12</vt:lpwstr>
  </property>
  <property fmtid="{D5CDD505-2E9C-101B-9397-08002B2CF9AE}" pid="3" name="KSOProductBuildVer">
    <vt:lpwstr>1033-12.2.0.17119</vt:lpwstr>
  </property>
</Properties>
</file>

<file path=docProps/thumbnail.jpeg>
</file>